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5" r:id="rId3"/>
    <p:sldMasterId id="2147483686" r:id="rId4"/>
    <p:sldMasterId id="2147483687" r:id="rId5"/>
    <p:sldMasterId id="2147483688" r:id="rId6"/>
    <p:sldMasterId id="2147483689" r:id="rId7"/>
    <p:sldMasterId id="2147483690" r:id="rId8"/>
    <p:sldMasterId id="2147483691" r:id="rId9"/>
    <p:sldMasterId id="2147483692" r:id="rId10"/>
    <p:sldMasterId id="2147483693" r:id="rId11"/>
    <p:sldMasterId id="2147483694" r:id="rId12"/>
  </p:sldMasterIdLst>
  <p:notesMasterIdLst>
    <p:notesMasterId r:id="rId25"/>
  </p:notesMasterIdLst>
  <p:sldIdLst>
    <p:sldId id="257" r:id="rId13"/>
    <p:sldId id="258" r:id="rId14"/>
    <p:sldId id="259" r:id="rId15"/>
    <p:sldId id="266" r:id="rId16"/>
    <p:sldId id="284" r:id="rId17"/>
    <p:sldId id="282" r:id="rId18"/>
    <p:sldId id="278" r:id="rId19"/>
    <p:sldId id="269" r:id="rId20"/>
    <p:sldId id="264" r:id="rId21"/>
    <p:sldId id="276" r:id="rId22"/>
    <p:sldId id="280" r:id="rId23"/>
    <p:sldId id="281" r:id="rId24"/>
  </p:sldIdLst>
  <p:sldSz cx="12192000" cy="6858000"/>
  <p:notesSz cx="6858000" cy="9144000"/>
  <p:embeddedFontLst>
    <p:embeddedFont>
      <p:font typeface="微软雅黑" panose="020B0503020204020204" pitchFamily="34" charset="-122"/>
      <p:regular r:id="rId26"/>
      <p:bold r:id="rId27"/>
    </p:embeddedFont>
    <p:embeddedFont>
      <p:font typeface="微软雅黑 Light" panose="020B0502040204020203" pitchFamily="34" charset="-122"/>
      <p:regular r:id="rId28"/>
    </p:embeddedFont>
    <p:embeddedFont>
      <p:font typeface="Impact" panose="020B0806030902050204" pitchFamily="34" charset="0"/>
      <p:regular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26"/>
      <p:bold r:id="rId27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5C5D"/>
    <a:srgbClr val="BF2121"/>
    <a:srgbClr val="0A1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9.xml"/><Relationship Id="rId34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72E9C-6C1A-4F05-9F36-1B8503DA38B9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1234F-8218-474D-8689-F4850133C6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1234F-8218-474D-8689-F4850133C62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BFC57-305D-43F7-98B9-608144F19A4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0DA31C-4D66-4761-9296-00F7E8F4511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0F6A9-99DE-4E67-9095-4A8DB836F40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AF5A6F-41B4-4B2F-B30F-6F5CBFEB812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3BF76-29AD-42A6-B3E7-87D4DF53FA31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D28DBD-6DA1-4D94-AF80-444DBD9FE29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335D6-D634-4D39-B571-99868C67171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DCFEE5-C5A1-4E5C-8954-46DD0BF42A7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44E49-9724-44FD-AB6F-8B609D4A815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DC406A-8711-4BBE-AC69-DEC015B0929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8A01C-4DB3-4EA4-948D-3BD27A8D057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DDB73B-C738-4974-955D-F515DFE6240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E0B2C-0D34-4688-A16E-A70EA470F9F3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00C92B-19C3-44C4-B175-1C58A9851C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EC4A9-7FCC-4758-87F4-36EA98E36E54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5BA7F9-8283-4892-904F-35B16D73337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46F49-9C0B-4CA9-A247-A9CD42E9178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D21AB-3807-456F-A10E-351D9CD2B3E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6A11C9-8FB1-472C-9B07-5B60DC00AF2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5BE326-AC7B-46B8-9C80-9AE1E7B28CA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F56C3-B121-44C0-94CA-BAC6F589A7A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79ECF5-CF1C-46FD-AD1F-011778A8C1B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77647-9B13-4BD1-AC53-8F9DAF18D42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1AA9FC-6294-4E65-9EF9-74F4E860D3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D67ED-E060-411D-A096-B29179D95FA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4B1706-98DD-4ED0-BCCF-F50B3BB613F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3EF85-F012-4606-B4C4-B912DC620912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8D886-9AD1-4DB4-A2F1-DEC607707C2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2B71F-37D0-4B72-83C5-79C5EF836A40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93F8B8-F0BF-4DA5-98A9-D65FA4561F9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80214F-C231-4B24-868C-3F5007E1EA33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62FE87-A15D-4F5C-8450-7CFDB842A5D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142AA-015E-4B05-9EBB-2FA7EEC0FE1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F342E1-3F01-4009-9C27-C19BADC23B4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D3550-B6F5-44FF-834B-65221FBFC7F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FA69E-B7F7-4332-AEC7-AF9E0B59BDF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E36CA5-D92F-49AD-ABAE-B2D5030696D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7FB91A-DC0A-48C3-BF4F-DC9BED1161B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829DF-852F-41AC-8947-8C4C62336B4A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4871B4-2E7C-4296-A08A-3FD83E73F50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84560-BCA6-4F73-BB14-EB18F109BB3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9CCFE1-1753-45F3-A8F9-A9B6A6D63F4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B7F62-FF61-4C76-8135-40EC1BFEE0A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B979E5-B3E2-49E4-8F10-1F3986B28D4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0669B-B9BA-4887-8398-35AF3B11261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3B6566-FE6C-4CD1-B34C-090AA25CD7E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6FB96-E9BA-4A5E-ADCD-D66EC2103B4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6F1298-76A6-430D-A264-54E3B3BA358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AAFE-3F5A-48FE-ADC0-1E61D23E4C0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7229EA-41DF-4A03-AA4A-8E77620573D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77389-A50F-48E0-90B1-FB9940A8756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0DB82C-C491-404C-AA65-B7E4ED47CA5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7C6FF-0478-41F8-A3FC-3E6352EC7BC9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BAB7B-E717-4A77-8DA2-557A74737EC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096D7-0AA7-4389-8BA1-E9B9ADDAB0C9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A95F4A-411F-43B3-ACAB-CDEBB44BA76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15766-8B48-423D-BC0E-E726B220CC5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2EB545-4DF7-4025-856E-E1693203772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BE2B4-B6E6-46BB-B84C-7AB583DA57B0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6EF227-8ACA-41EF-AFEA-558CD7CA17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74005-CB70-4522-98C0-6B0725944ED1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DE1CCF-C5CC-40A9-8EBC-34B78CCA791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DE0CE-49F0-4E59-9EAF-BDF703D99BDB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94B012-2644-45AD-8D12-9FDA72B8AA5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85B0F-8946-41B0-862F-83AFC59BAAE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CCC74-0DED-4A86-8D13-ACB748F7309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6FC83-284D-46B9-825E-A4B1E9B4B61B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60A10F-4BF4-4626-8A4B-55A4027A9B5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07ACF-611F-451B-8366-7855D5614E2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3164CC-451A-4E92-8310-7828389D82B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30250-7ACF-4524-8B26-8072C0B2AB8B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ED9F8E-CEA6-47EB-87A2-0EC6A2AD942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0EBC1-5625-4131-AB2B-D27DA0A617A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599346-02BE-486B-AE85-2EE9192AF7F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6529B-77F3-42A8-AE1C-C2C4F45B00AB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CBD438-5A03-4B2D-A6CC-F255DA5A467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A95431-C6D3-4D46-A3FD-0BA89549993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5E67CD-76D5-4224-9803-3D5D8F0949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37BBD-E124-4128-8ACB-AE7414E0FEB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58932-02A9-4991-AE22-9C6CD24B8EC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F81DA-4905-430E-8EF4-590DF01D161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B3A3DA-68F9-432A-9C52-0CD6AF4811D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902DA-1BFA-478E-8FFD-C66593DCE3A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2CE3A9-D06D-48AF-96BC-E432722491B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98614-D720-4566-A665-BC57762F02BE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159B18-BB76-473D-B61F-E27A3BE2630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C8698-1C24-457E-B270-595599752D9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7FD624-4660-477A-9265-D1EBD0A54E8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678AE-1C23-4A3E-9941-3F78E759CDF1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F0E839-0C4F-43BA-95C0-CBC14189140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F27B8-1525-4560-846B-36BDE8900FEE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232247-08E3-4E2B-AC86-DA3CE10577D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82D8C-4DD2-4914-A28F-BE58F1CB12A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43FEA9-F481-4B0F-9C73-28E30C2C02F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D94B-61E6-4792-AEC6-C3C02C175F31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473CE-1F1B-42A8-80C0-451325C88E8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741FC-7A3F-4609-8E1A-F9860F770A2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ED0BEE-2197-463A-8774-B2055C1D8E5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CCB8B-4974-473D-A2E6-0D047A9076BB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F81E0-4F29-4BFA-9D29-A96583C1DBB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3F4B9-87B6-40E7-B340-D352DBBA4FC9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05179D-7733-496B-81DE-AED6FCAECF5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A19C4-75DE-4BCE-95D9-8681615494CA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ABC15F-3340-48A5-BE8A-0CCD0058972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CA602-2D1B-402C-A24B-47C0488D9E3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D343FD-61D8-4370-93D9-31CD31718D6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33170-B564-4B4C-BC18-18014825AFB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081497-D358-4EDC-8D31-5CAFF4B949C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64F50-24EA-4E02-9AC4-FC388E4BB1E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2BD0B-1840-45BC-AD97-3F75C462440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B06A0-BF60-402D-8B95-5F99232A952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660C7A-5217-42EB-AEFF-CE76A218822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C6139-318B-41EF-B278-071B247531CA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79D228-70E2-42CC-A8AF-B976ABD5499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927E4-E031-43AF-94EF-D939EA3C4E31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A28B8F-5B72-42D6-9C73-E889B95B508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B8063-9877-43FB-A8D0-F04BFA2CE092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F51A4B-69EA-4BD4-A0BF-81C970FC8A7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60063-5299-4FC7-BB37-E7A35F22FD8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0274E9-3996-4667-BC94-62244C5C782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1E420-35D2-429B-A176-A0720E9EE770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7D49E-990E-4429-9C63-24DD76CB37B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ED2B1C-096C-49D8-847C-A03E26FF1D1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276C0D-C7C9-4B36-BE8B-D90AF460BEC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F833D-A506-418D-90D2-AFC50C887EE9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147AC-31D0-4030-9E15-5D8B8E2A77A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71907-22EF-447F-899D-EDB6C8E6D62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17ED69-5356-412D-8A41-FDA439168C0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3D162-5FEB-49D2-8FAD-FAE78F010663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F0213E-E882-4583-8F3E-01877E5FC5B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ADDB4-5C9C-4088-97D6-97427A89A72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9B1A34-10C0-4648-A1C6-AF5D11B58E9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0BFF0-7AF7-4468-B91D-5D1BD3BBDE04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0D2430-11D6-4F2A-9629-3E7F32DB1B5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8E4A7-06F7-45EA-AC7B-9579CAF4A6E0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8E58E1-ED90-4640-BC31-02D1D08876A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652E3-86ED-4204-A064-59A2D094A4A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291441-1B15-4201-AAC2-F89C5CFFC52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88EBB-5A06-4D67-9B8E-9E87C5D3514A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19913D-B582-4B36-86D1-D6556C3D897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201B0-AAAB-48C8-A92B-28E8306057B3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196AD9-6B32-40C1-A95C-B9A1EB26213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7E07A-389E-4A9F-B6F3-7014BF8645B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E9074-85E0-4946-BBD2-F468E36569F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9AB8F-1FFB-4566-95B4-C4825D4AD6B0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3DE59-0220-42EC-88EB-0D4D34A91F5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88B99-A2F8-417C-8E48-1C09605AF043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ADEC0-6070-485E-9F83-3DE169328F2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D6D7A0-511F-42F8-907C-16A45A85C953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F5B769-0A10-4B6C-AFBE-06AAAD3EFF8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F8612-5AA9-4128-8A9F-9009F045EFB1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E65ED4-B560-44C9-B166-D32D08B0C20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7F9E6-5E8A-4B54-BAAF-4B39B65B3CA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B36566-B279-4A38-89A7-B34841C87D5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ED293-C4A1-4A32-A1D0-1D0DBB0B775B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C55840-3D05-4398-974F-5E520FD9F06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18663-ADCC-434C-B721-2C720357B15E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7B8584-2220-423F-992D-489F65ED69F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4830-3A75-410C-B5AA-A462DFE169F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AA694E-373B-46EB-9021-1DF42F6C776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8B1D0-BE79-47D1-8DB1-CFC1002947D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AE95B8-EB9A-4054-8588-B5F985EED06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96758-3F17-4B05-82A1-509F7BCF01AE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CB98F5-6FBF-4851-B1E3-CA9CDD8153C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001FD-6466-425A-998A-7A1FA3C8514A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B0A87B-616F-4348-A2EE-80A9AA4CDDC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ECB1E-00D0-4D91-A25D-3BD95F908152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C9923D-241C-436F-B10F-EAE190FCC0B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BFC0A-8EB2-4120-AA96-75761598891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07CC43-9277-4B6A-85BD-BB6F088DADB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558BA-4952-45DD-B767-04B2C8CAED3A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16B5BE-71A6-474E-B8A3-9C63CFE1D21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C7506-C0FC-4177-92A1-A254E813068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15371A-0525-4E63-B22F-0C682FA4265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E1F43-6D89-441D-BFBE-ED70083EB09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41D69C-2C90-43FC-8504-F731A7E3B3E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BCF95-CEB5-413B-A3E0-96331119890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6BC074-916D-4A5F-8C5F-4853FDC3AD5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F7AAC-AEC8-45BF-8759-8B8AF7CE1C73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833A6B-481E-40A4-9070-C0C2DF6D627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FA8CF-F42D-4A93-95B7-99BEF2D2CC7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575F0-56F9-4A8B-8A61-9E1A41167D1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587F4-4887-4989-B0AC-0AD806E5001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1A4A93-4408-4D21-BC6B-DA4504DBE19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5DA9C-A955-4584-A9F5-82FD19B2805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BE21DC-572B-472E-94BA-F2FA20515CE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71809-12EE-4731-A69D-06C09182ACA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6E7913-26EF-4D39-9BC6-24465C6DD8A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8E0D1-E610-43DA-866D-2CD95E9563D3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6ABC95-423B-4B30-AAAA-B034AC24266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85336-403A-40B7-8EB0-60DF913D678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297882-28AE-4ACC-822D-EBD0BE8F9E0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AC9A5-2F46-4753-97C5-327ED714C38A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1F509F-6A29-4CA3-B564-8E75688CFF2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9B081-C222-4715-8288-6E866CAA288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54B28C-261E-4D02-A5D9-163E38AD4D3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C2DE-2A35-46B8-AD05-33BAE8D1B190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07EDFD-CF01-4362-874A-C8272A81FAB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159E3-536D-45E6-BC7F-CE6CF7C767B3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8EF070-95D2-4DA0-A546-15F4C33FC66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5E09C-64A3-461B-BD5C-2862C49D7B0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62E0FB-4A48-42EE-AA3C-C9C1AB60795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5A5F-4050-424E-9A98-B683D5E55BDF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09121C-C748-49DF-B28C-2A9A09617E0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0DF7C-BB8C-4C12-9A46-49D9DADBF74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EF3382-8CE4-4688-AE1B-81C74CE7A70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4E639-6EAC-492F-93B1-C95BC0160AE9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7841C-402B-4266-BF2A-F4C3A999BF4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B9320-2181-4C14-96DE-10098EAD3C9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98E125-CDF1-41AC-BDB5-EBA69DB6721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10E67-CDC0-443B-B7DE-C36EDD45F2A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6890D5-415D-421C-A01E-856A2ED34CC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6CA09-204E-4A4E-8612-7BE21D5D229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BC526-0B60-4402-AADA-C472BBA1718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C819A-0920-465F-BBC2-0FC26BB5C1E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2FE236-DD2D-4665-BF5B-1D84758BC60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81A20-BA1C-4AF2-B8FB-B5B9031D4EE0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279220-7C24-4E17-9539-3FC3EE678FE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EA58F-E8DA-467E-881A-4DC6BF3AB072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5EEC28-25E8-4E82-A079-BC36A2F3C88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C0435-D5D5-4BD3-8DA6-459528BC6D84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DFC9BB-8F76-48AA-A7D2-740236A62B5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5ACEC-CE73-4BB4-BF6F-B055633444AB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730A56-C9F7-4AA8-AEFF-E2B1210DEA0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7F106-12A0-4DF9-92E7-C455EAEB34EE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C1813E-6CEE-4D2F-9783-C1E424E892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D8243-8914-444A-97E3-F747DB0E16F4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E1B994-10EF-410B-B085-EF255D5C1C3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CC8D3-419B-45E2-81BC-7EFD2522BEB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A2FEE-324D-4288-BCE9-C3B5F2E6CAD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FAB18-8FB3-40E9-BE84-F4C7AC189250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DABB50-E5D2-4B7B-952C-85471ECC448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83B8C-10CD-42D0-9314-AF68F170405B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A87427-A658-4BDB-970C-06E83BACC8E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ADA43-0E87-4753-905A-47E2722171FB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FFDA47-0EA3-4AAF-BA59-D86C2AA7649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5AA60-5B59-4EF9-85DD-828ACEA61D0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061572-DA7D-425B-B06A-C0D1D2931C3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E69C4-3149-4C79-99C3-45E20FEB385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8CB98-59AF-4F9F-B647-B1021AB29A5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3AA63-2908-4337-B69C-95E24F63F36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1F0D22-180A-4DA4-A98E-334449AB540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76D90-D2DA-4725-9746-B3CACBDF7EE4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B66182-964E-4970-9525-2439E9E4144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3C627-80FF-4ADB-B258-E1C87627504F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72BF2F-6C0C-48F2-840A-7B18C429BD9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7F669-1E78-44C3-950B-1EE15CB6AE9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AE8D58-392B-42F3-B88B-C6C08433410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29966-F75F-4AE2-ACAA-43F9BB42B284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5232B8-1354-4658-BBFF-8004EC3C06A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9E10A-5AEF-41DC-9677-AAAE99A2BF5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7F1315-A249-41D7-B92B-0E83779DFF3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0020F-9E53-413E-928F-55A6E6776CD2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EFEAFF-F458-4A36-BF60-0DE31C792E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EAB985-AB11-44FE-A424-C21D9301C03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99B59B-B4EA-4E63-9071-A486237B670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98DF6F-1912-4E6B-BA58-ACB1AD7116D2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36C65B-09B5-4339-89E2-8DBCB3693C7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0D6E1-F8D7-4F82-911B-8939467234DA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AD57F6-0DB3-4F5A-AB55-40246C482B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6E483-874C-427C-8598-383B6D003C56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ECCF1-D0D0-4866-971D-D255AF1A694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BCB48-56CD-4F75-A8D7-E5949509D9C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5529E-9D98-4E4B-A288-02E43540BC0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11B6C7-012F-46E9-8DFD-E8DEC8FFFCF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0AE21A14-156A-45BC-A4BA-67645FAE8A9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47842EF-A58F-4376-A85D-2B6C9A3286B1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09D87C1F-5D1C-4D29-A6E8-21697F26623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126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A96C498-EC30-43AE-940E-A4369FC229DC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1126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0D2F37C0-4621-4286-8679-378F878DE03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1476230-0F67-4862-AAA8-0058870CE041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0F10A495-A7CF-4092-9F17-7CF504142E34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7DE83CA-BB1C-4196-88D1-1841202DE73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C2E40BCD-6E7E-4A03-B5D4-E1EC8230402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1650E9D-1E12-4F75-AC57-344F0E82B3C8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6BF92D0B-AF80-4110-A009-1BDDB525D60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8E52DD1-8BD3-4B40-8F37-F0C4280D2BD9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A7B868BB-5101-4EA9-BCA7-07262AFEAE8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512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BDCEFB7-E4B2-4630-AD44-951FF9475797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512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C0648379-98A6-4EF1-BCB7-871CC99403D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6148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403D32F3-E86F-4948-B991-F80E6359C565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6149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EF3C5372-1851-4615-AA4C-08F115B7BF7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7172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F2C3E16-BE81-4576-AB8B-C8FD7A6DAEBD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7173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C83136E5-64C4-4EDA-9D45-96EEAB56ED2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8196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1F7AF32E-2F4B-4CEB-BD1F-6CB179207A92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8197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58C68E58-A579-47B6-9977-AA0C3D51871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9220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C3FA6E8-FF0B-48CA-9A04-F60E084C35D4}" type="datetimeFigureOut">
              <a:rPr lang="zh-CN" altLang="en-US"/>
              <a:pPr>
                <a:defRPr/>
              </a:pPr>
              <a:t>2019/3/12</a:t>
            </a:fld>
            <a:endParaRPr lang="zh-CN" altLang="en-US"/>
          </a:p>
        </p:txBody>
      </p:sp>
      <p:sp>
        <p:nvSpPr>
          <p:cNvPr id="9221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ea typeface="方正兰亭超细黑简体" pitchFamily="2" charset="-122"/>
              </a:defRPr>
            </a:lvl1pPr>
          </a:lstStyle>
          <a:p>
            <a:fld id="{14D10412-527A-4AEA-A886-8B29AE1580F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迷你简菱心" pitchFamily="1" charset="-122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88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0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2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413" indent="-303213" algn="l" defTabSz="12176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月牙楼夜景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23" name="图片 22" descr="体育馆夜景.jpg"/>
          <p:cNvPicPr>
            <a:picLocks noChangeAspect="1"/>
          </p:cNvPicPr>
          <p:nvPr/>
        </p:nvPicPr>
        <p:blipFill>
          <a:blip r:embed="rId4" cstate="print"/>
          <a:srcRect b="1701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315" name="任意多边形 34"/>
          <p:cNvSpPr>
            <a:spLocks/>
          </p:cNvSpPr>
          <p:nvPr/>
        </p:nvSpPr>
        <p:spPr bwMode="auto">
          <a:xfrm>
            <a:off x="7345363" y="-38100"/>
            <a:ext cx="4862512" cy="6896100"/>
          </a:xfrm>
          <a:custGeom>
            <a:avLst/>
            <a:gdLst>
              <a:gd name="T0" fmla="*/ 0 w 4862867"/>
              <a:gd name="T1" fmla="*/ 0 h 6896142"/>
              <a:gd name="T2" fmla="*/ 4861447 w 4862867"/>
              <a:gd name="T3" fmla="*/ 13601 h 6896142"/>
              <a:gd name="T4" fmla="*/ 4861447 w 4862867"/>
              <a:gd name="T5" fmla="*/ 6895974 h 6896142"/>
              <a:gd name="T6" fmla="*/ 1058662 w 4862867"/>
              <a:gd name="T7" fmla="*/ 6895974 h 6896142"/>
              <a:gd name="T8" fmla="*/ 0 w 4862867"/>
              <a:gd name="T9" fmla="*/ 0 h 6896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16" name="任意多边形 33"/>
          <p:cNvSpPr>
            <a:spLocks/>
          </p:cNvSpPr>
          <p:nvPr/>
        </p:nvSpPr>
        <p:spPr bwMode="auto">
          <a:xfrm>
            <a:off x="6499031" y="0"/>
            <a:ext cx="1944688" cy="6905625"/>
          </a:xfrm>
          <a:custGeom>
            <a:avLst/>
            <a:gdLst>
              <a:gd name="T0" fmla="*/ 1024364 w 1945179"/>
              <a:gd name="T1" fmla="*/ 0 h 6905486"/>
              <a:gd name="T2" fmla="*/ 1943215 w 1945179"/>
              <a:gd name="T3" fmla="*/ 6906042 h 6905486"/>
              <a:gd name="T4" fmla="*/ 1695345 w 1945179"/>
              <a:gd name="T5" fmla="*/ 6906042 h 6905486"/>
              <a:gd name="T6" fmla="*/ 0 w 1945179"/>
              <a:gd name="T7" fmla="*/ 33411 h 6905486"/>
              <a:gd name="T8" fmla="*/ 1024364 w 1945179"/>
              <a:gd name="T9" fmla="*/ 0 h 69054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DE5C5D">
              <a:alpha val="48000"/>
            </a:srgb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17" name="等腰三角形 27"/>
          <p:cNvSpPr>
            <a:spLocks noChangeArrowheads="1"/>
          </p:cNvSpPr>
          <p:nvPr/>
        </p:nvSpPr>
        <p:spPr bwMode="auto">
          <a:xfrm rot="-7281732" flipH="1" flipV="1">
            <a:off x="5796757" y="1554956"/>
            <a:ext cx="163512" cy="244475"/>
          </a:xfrm>
          <a:prstGeom prst="triangle">
            <a:avLst>
              <a:gd name="adj" fmla="val 50000"/>
            </a:avLst>
          </a:prstGeom>
          <a:solidFill>
            <a:srgbClr val="DE5C5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8" name="椭圆 1"/>
          <p:cNvSpPr>
            <a:spLocks noChangeArrowheads="1"/>
          </p:cNvSpPr>
          <p:nvPr/>
        </p:nvSpPr>
        <p:spPr bwMode="auto">
          <a:xfrm>
            <a:off x="6764338" y="125413"/>
            <a:ext cx="1343025" cy="134461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9" name="椭圆 21"/>
          <p:cNvSpPr>
            <a:spLocks noChangeArrowheads="1"/>
          </p:cNvSpPr>
          <p:nvPr/>
        </p:nvSpPr>
        <p:spPr bwMode="auto">
          <a:xfrm>
            <a:off x="6865938" y="238125"/>
            <a:ext cx="1119187" cy="1119188"/>
          </a:xfrm>
          <a:prstGeom prst="ellipse">
            <a:avLst/>
          </a:prstGeom>
          <a:solidFill>
            <a:schemeClr val="bg1"/>
          </a:solidFill>
          <a:ln w="12700">
            <a:solidFill>
              <a:srgbClr val="404040"/>
            </a:solidFill>
            <a:prstDash val="lgDash"/>
            <a:round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20" name="等腰三角形 13"/>
          <p:cNvSpPr>
            <a:spLocks noChangeArrowheads="1"/>
          </p:cNvSpPr>
          <p:nvPr/>
        </p:nvSpPr>
        <p:spPr bwMode="auto">
          <a:xfrm rot="3055888">
            <a:off x="6358731" y="1018382"/>
            <a:ext cx="174625" cy="3159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21" name="等腰三角形 22"/>
          <p:cNvSpPr>
            <a:spLocks noChangeArrowheads="1"/>
          </p:cNvSpPr>
          <p:nvPr/>
        </p:nvSpPr>
        <p:spPr bwMode="auto">
          <a:xfrm rot="6787302" flipH="1">
            <a:off x="6622257" y="1359694"/>
            <a:ext cx="330200" cy="179387"/>
          </a:xfrm>
          <a:prstGeom prst="triangle">
            <a:avLst>
              <a:gd name="adj" fmla="val 50000"/>
            </a:avLst>
          </a:prstGeom>
          <a:solidFill>
            <a:srgbClr val="DE5C5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22" name="等腰三角形 23"/>
          <p:cNvSpPr>
            <a:spLocks noChangeArrowheads="1"/>
          </p:cNvSpPr>
          <p:nvPr/>
        </p:nvSpPr>
        <p:spPr bwMode="auto">
          <a:xfrm rot="17606213" flipH="1">
            <a:off x="6582569" y="1880394"/>
            <a:ext cx="547688" cy="1524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23" name="等腰三角形 24"/>
          <p:cNvSpPr>
            <a:spLocks noChangeArrowheads="1"/>
          </p:cNvSpPr>
          <p:nvPr/>
        </p:nvSpPr>
        <p:spPr bwMode="auto">
          <a:xfrm rot="14318268" flipH="1">
            <a:off x="8311357" y="27781"/>
            <a:ext cx="125412" cy="517525"/>
          </a:xfrm>
          <a:prstGeom prst="triangle">
            <a:avLst>
              <a:gd name="adj" fmla="val 50000"/>
            </a:avLst>
          </a:prstGeom>
          <a:solidFill>
            <a:srgbClr val="DE5C5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24" name="等腰三角形 25"/>
          <p:cNvSpPr>
            <a:spLocks noChangeArrowheads="1"/>
          </p:cNvSpPr>
          <p:nvPr/>
        </p:nvSpPr>
        <p:spPr bwMode="auto">
          <a:xfrm rot="17740668" flipH="1">
            <a:off x="8277225" y="1049338"/>
            <a:ext cx="271463" cy="446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25" name="等腰三角形 26"/>
          <p:cNvSpPr>
            <a:spLocks noChangeArrowheads="1"/>
          </p:cNvSpPr>
          <p:nvPr/>
        </p:nvSpPr>
        <p:spPr bwMode="auto">
          <a:xfrm rot="-6131876">
            <a:off x="8873332" y="578644"/>
            <a:ext cx="169862" cy="120650"/>
          </a:xfrm>
          <a:prstGeom prst="triangle">
            <a:avLst>
              <a:gd name="adj" fmla="val 50000"/>
            </a:avLst>
          </a:prstGeom>
          <a:solidFill>
            <a:srgbClr val="DE5C5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26" name="等腰三角形 28"/>
          <p:cNvSpPr>
            <a:spLocks noChangeArrowheads="1"/>
          </p:cNvSpPr>
          <p:nvPr/>
        </p:nvSpPr>
        <p:spPr bwMode="auto">
          <a:xfrm rot="14751806" flipH="1">
            <a:off x="8689976" y="139700"/>
            <a:ext cx="215900" cy="42862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27" name="等腰三角形 29"/>
          <p:cNvSpPr>
            <a:spLocks noChangeArrowheads="1"/>
          </p:cNvSpPr>
          <p:nvPr/>
        </p:nvSpPr>
        <p:spPr bwMode="auto">
          <a:xfrm rot="-7281732" flipH="1" flipV="1">
            <a:off x="8325644" y="645319"/>
            <a:ext cx="163513" cy="2444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28" name="等腰三角形 32"/>
          <p:cNvSpPr>
            <a:spLocks noChangeArrowheads="1"/>
          </p:cNvSpPr>
          <p:nvPr/>
        </p:nvSpPr>
        <p:spPr bwMode="auto">
          <a:xfrm rot="7151225" flipH="1">
            <a:off x="6190456" y="-130968"/>
            <a:ext cx="300037" cy="838200"/>
          </a:xfrm>
          <a:prstGeom prst="triangle">
            <a:avLst>
              <a:gd name="adj" fmla="val 50000"/>
            </a:avLst>
          </a:prstGeom>
          <a:solidFill>
            <a:srgbClr val="DE5C5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30" name="文本框 53"/>
          <p:cNvSpPr txBox="1">
            <a:spLocks noChangeArrowheads="1"/>
          </p:cNvSpPr>
          <p:nvPr/>
        </p:nvSpPr>
        <p:spPr bwMode="auto">
          <a:xfrm>
            <a:off x="8359775" y="2228850"/>
            <a:ext cx="3312821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6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点击输入标题</a:t>
            </a:r>
            <a:endParaRPr lang="zh-CN" altLang="en-US" sz="6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31" name="文本框 54"/>
          <p:cNvSpPr txBox="1">
            <a:spLocks noChangeArrowheads="1"/>
          </p:cNvSpPr>
          <p:nvPr/>
        </p:nvSpPr>
        <p:spPr bwMode="auto">
          <a:xfrm>
            <a:off x="9412288" y="4305300"/>
            <a:ext cx="28781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Font typeface="Arial" pitchFamily="34" charset="0"/>
              <a:buNone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点击添加副标题</a:t>
            </a: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32" name="文本框 55"/>
          <p:cNvSpPr txBox="1">
            <a:spLocks noChangeArrowheads="1"/>
          </p:cNvSpPr>
          <p:nvPr/>
        </p:nvSpPr>
        <p:spPr bwMode="auto">
          <a:xfrm>
            <a:off x="9817100" y="4583113"/>
            <a:ext cx="20748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dist" eaLnBrk="1" hangingPunct="1">
              <a:buFont typeface="Arial" pitchFamily="34" charset="0"/>
              <a:buNone/>
            </a:pPr>
            <a:r>
              <a:rPr lang="zh-CN" altLang="en-US" sz="1200" dirty="0" smtClean="0">
                <a:solidFill>
                  <a:srgbClr val="FFFFFF"/>
                </a:solidFill>
                <a:latin typeface="微软雅黑 Light" pitchFamily="34" charset="-122"/>
                <a:ea typeface="微软雅黑 Light" pitchFamily="34" charset="-122"/>
                <a:cs typeface="Arial" pitchFamily="34" charset="0"/>
              </a:rPr>
              <a:t>展示人：</a:t>
            </a:r>
            <a:r>
              <a:rPr lang="en-US" altLang="zh-CN" sz="1200" dirty="0" smtClean="0">
                <a:solidFill>
                  <a:srgbClr val="FFFFFF"/>
                </a:solidFill>
                <a:latin typeface="微软雅黑 Light" pitchFamily="34" charset="-122"/>
                <a:ea typeface="微软雅黑 Light" pitchFamily="34" charset="-122"/>
                <a:cs typeface="Arial" pitchFamily="34" charset="0"/>
              </a:rPr>
              <a:t>XXX</a:t>
            </a:r>
            <a:endParaRPr lang="zh-CN" altLang="en-US" sz="1200" dirty="0">
              <a:solidFill>
                <a:srgbClr val="FFFFFF"/>
              </a:solidFill>
              <a:latin typeface="微软雅黑 Light" pitchFamily="34" charset="-122"/>
              <a:ea typeface="微软雅黑 Light" pitchFamily="34" charset="-122"/>
              <a:cs typeface="Arial" pitchFamily="34" charset="0"/>
            </a:endParaRPr>
          </a:p>
        </p:txBody>
      </p:sp>
      <p:pic>
        <p:nvPicPr>
          <p:cNvPr id="13334" name="Picture 22" descr="D:\社团\PPT模板\晚霞合辑\timg (3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6033" y="49455"/>
            <a:ext cx="1362269" cy="1498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23.jpg"/>
          <p:cNvPicPr>
            <a:picLocks noChangeAspect="1"/>
          </p:cNvPicPr>
          <p:nvPr/>
        </p:nvPicPr>
        <p:blipFill>
          <a:blip r:embed="rId2" cstate="print"/>
          <a:srcRect b="1648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0" y="1252538"/>
            <a:ext cx="12192000" cy="4352925"/>
          </a:xfrm>
          <a:prstGeom prst="rect">
            <a:avLst/>
          </a:prstGeom>
          <a:solidFill>
            <a:srgbClr val="BF2121">
              <a:alpha val="29000"/>
            </a:srgb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en-US" altLang="zh-CN">
              <a:solidFill>
                <a:srgbClr val="FFFFFF"/>
              </a:solidFill>
            </a:endParaRPr>
          </a:p>
        </p:txBody>
      </p:sp>
      <p:grpSp>
        <p:nvGrpSpPr>
          <p:cNvPr id="34820" name="Group 9"/>
          <p:cNvGrpSpPr>
            <a:grpSpLocks/>
          </p:cNvGrpSpPr>
          <p:nvPr/>
        </p:nvGrpSpPr>
        <p:grpSpPr bwMode="auto">
          <a:xfrm>
            <a:off x="3645175" y="3429000"/>
            <a:ext cx="4901649" cy="673322"/>
            <a:chOff x="1287465" y="0"/>
            <a:chExt cx="4900612" cy="673632"/>
          </a:xfrm>
        </p:grpSpPr>
        <p:sp>
          <p:nvSpPr>
            <p:cNvPr id="34824" name="TextBox 4"/>
            <p:cNvSpPr txBox="1">
              <a:spLocks noChangeArrowheads="1"/>
            </p:cNvSpPr>
            <p:nvPr/>
          </p:nvSpPr>
          <p:spPr bwMode="auto">
            <a:xfrm>
              <a:off x="1287465" y="0"/>
              <a:ext cx="49006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zh-CN" sz="2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Meet Our 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Beautiful</a:t>
              </a:r>
              <a:r>
                <a:rPr lang="en-US" altLang="zh-CN" sz="2400" dirty="0" smtClean="0">
                  <a:solidFill>
                    <a:srgbClr val="3B3838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Campus</a:t>
              </a:r>
              <a:endParaRPr lang="en-US" altLang="zh-CN" sz="2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4825" name="Straight Connector 6"/>
            <p:cNvCxnSpPr>
              <a:cxnSpLocks noChangeShapeType="1"/>
            </p:cNvCxnSpPr>
            <p:nvPr/>
          </p:nvCxnSpPr>
          <p:spPr bwMode="auto">
            <a:xfrm>
              <a:off x="3197957" y="673632"/>
              <a:ext cx="68782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</p:spPr>
        </p:cxnSp>
      </p:grpSp>
      <p:grpSp>
        <p:nvGrpSpPr>
          <p:cNvPr id="34821" name="组合 7"/>
          <p:cNvGrpSpPr>
            <a:grpSpLocks/>
          </p:cNvGrpSpPr>
          <p:nvPr/>
        </p:nvGrpSpPr>
        <p:grpSpPr bwMode="auto">
          <a:xfrm>
            <a:off x="5384800" y="1747838"/>
            <a:ext cx="1422400" cy="1422400"/>
            <a:chOff x="0" y="0"/>
            <a:chExt cx="1422030" cy="1422030"/>
          </a:xfrm>
        </p:grpSpPr>
        <p:sp>
          <p:nvSpPr>
            <p:cNvPr id="34822" name="Freeform 4"/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2147483646 w 250"/>
                <a:gd name="T3" fmla="*/ 2147483646 h 224"/>
                <a:gd name="T4" fmla="*/ 2147483646 w 250"/>
                <a:gd name="T5" fmla="*/ 2147483646 h 224"/>
                <a:gd name="T6" fmla="*/ 2147483646 w 250"/>
                <a:gd name="T7" fmla="*/ 2147483646 h 224"/>
                <a:gd name="T8" fmla="*/ 2147483646 w 250"/>
                <a:gd name="T9" fmla="*/ 2147483646 h 224"/>
                <a:gd name="T10" fmla="*/ 2147483646 w 250"/>
                <a:gd name="T11" fmla="*/ 2147483646 h 224"/>
                <a:gd name="T12" fmla="*/ 0 w 250"/>
                <a:gd name="T13" fmla="*/ 0 h 224"/>
                <a:gd name="T14" fmla="*/ 2147483646 w 250"/>
                <a:gd name="T15" fmla="*/ 2147483646 h 224"/>
                <a:gd name="T16" fmla="*/ 2147483646 w 250"/>
                <a:gd name="T17" fmla="*/ 2147483646 h 224"/>
                <a:gd name="T18" fmla="*/ 2147483646 w 250"/>
                <a:gd name="T19" fmla="*/ 2147483646 h 224"/>
                <a:gd name="T20" fmla="*/ 2147483646 w 250"/>
                <a:gd name="T21" fmla="*/ 2147483646 h 2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34823" name="Oval 4"/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  <p:sp>
        <p:nvSpPr>
          <p:cNvPr id="13" name="矩形 5"/>
          <p:cNvSpPr>
            <a:spLocks noChangeArrowheads="1"/>
          </p:cNvSpPr>
          <p:nvPr/>
        </p:nvSpPr>
        <p:spPr bwMode="auto">
          <a:xfrm>
            <a:off x="1785936" y="4321055"/>
            <a:ext cx="8620125" cy="53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换文字内容 请替换文字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 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24.jpg"/>
          <p:cNvPicPr>
            <a:picLocks noChangeAspect="1"/>
          </p:cNvPicPr>
          <p:nvPr/>
        </p:nvPicPr>
        <p:blipFill>
          <a:blip r:embed="rId2" cstate="print"/>
          <a:srcRect b="969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8" name="直角三角形 27"/>
          <p:cNvSpPr/>
          <p:nvPr/>
        </p:nvSpPr>
        <p:spPr bwMode="auto">
          <a:xfrm>
            <a:off x="-121298" y="457200"/>
            <a:ext cx="12568336" cy="6400800"/>
          </a:xfrm>
          <a:prstGeom prst="rtTriangle">
            <a:avLst/>
          </a:prstGeom>
          <a:solidFill>
            <a:srgbClr val="DE5C5D">
              <a:alpha val="2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11698568" rev="0"/>
            </a:camera>
            <a:lightRig rig="threePt" dir="t"/>
          </a:scene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5843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6123 h 6888843"/>
              <a:gd name="T2" fmla="*/ 11876038 w 12279085"/>
              <a:gd name="T3" fmla="*/ 16320 h 6888843"/>
              <a:gd name="T4" fmla="*/ 12214174 w 12279085"/>
              <a:gd name="T5" fmla="*/ 0 h 6888843"/>
              <a:gd name="T6" fmla="*/ 12279997 w 12279085"/>
              <a:gd name="T7" fmla="*/ 429818 h 6888843"/>
              <a:gd name="T8" fmla="*/ 0 w 12279085"/>
              <a:gd name="T9" fmla="*/ 6886123 h 68888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2156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5845" name="组合 4"/>
          <p:cNvGrpSpPr>
            <a:grpSpLocks/>
          </p:cNvGrpSpPr>
          <p:nvPr/>
        </p:nvGrpSpPr>
        <p:grpSpPr bwMode="auto">
          <a:xfrm>
            <a:off x="449263" y="5280025"/>
            <a:ext cx="2178050" cy="1403350"/>
            <a:chOff x="0" y="0"/>
            <a:chExt cx="2177143" cy="1403774"/>
          </a:xfrm>
        </p:grpSpPr>
        <p:sp>
          <p:nvSpPr>
            <p:cNvPr id="35861" name="文本框 5"/>
            <p:cNvSpPr txBox="1">
              <a:spLocks noChangeArrowheads="1"/>
            </p:cNvSpPr>
            <p:nvPr/>
          </p:nvSpPr>
          <p:spPr bwMode="auto">
            <a:xfrm>
              <a:off x="0" y="61202"/>
              <a:ext cx="1654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1" hangingPunct="1">
                <a:buFont typeface="Arial" pitchFamily="34" charset="0"/>
                <a:buNone/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  <a:endPara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5862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5863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864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5865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</p:grpSp>
      <p:sp>
        <p:nvSpPr>
          <p:cNvPr id="35846" name="矩形 10"/>
          <p:cNvSpPr>
            <a:spLocks noChangeArrowheads="1"/>
          </p:cNvSpPr>
          <p:nvPr/>
        </p:nvSpPr>
        <p:spPr bwMode="auto">
          <a:xfrm>
            <a:off x="2551113" y="5854700"/>
            <a:ext cx="2181225" cy="81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5847" name="组合 11"/>
          <p:cNvGrpSpPr>
            <a:grpSpLocks/>
          </p:cNvGrpSpPr>
          <p:nvPr/>
        </p:nvGrpSpPr>
        <p:grpSpPr bwMode="auto">
          <a:xfrm>
            <a:off x="3868738" y="3354388"/>
            <a:ext cx="2176462" cy="1403350"/>
            <a:chOff x="0" y="0"/>
            <a:chExt cx="2177143" cy="1403774"/>
          </a:xfrm>
        </p:grpSpPr>
        <p:sp>
          <p:nvSpPr>
            <p:cNvPr id="35856" name="文本框 12"/>
            <p:cNvSpPr txBox="1">
              <a:spLocks noChangeArrowheads="1"/>
            </p:cNvSpPr>
            <p:nvPr/>
          </p:nvSpPr>
          <p:spPr bwMode="auto">
            <a:xfrm>
              <a:off x="0" y="61202"/>
              <a:ext cx="16546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1" hangingPunct="1">
                <a:buFont typeface="Arial" pitchFamily="34" charset="0"/>
                <a:buNone/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  <a:endPara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5857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5858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859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5860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</p:grpSp>
      <p:sp>
        <p:nvSpPr>
          <p:cNvPr id="35848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81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5849" name="组合 18"/>
          <p:cNvGrpSpPr>
            <a:grpSpLocks/>
          </p:cNvGrpSpPr>
          <p:nvPr/>
        </p:nvGrpSpPr>
        <p:grpSpPr bwMode="auto">
          <a:xfrm>
            <a:off x="7102475" y="1522413"/>
            <a:ext cx="2176463" cy="1403350"/>
            <a:chOff x="0" y="0"/>
            <a:chExt cx="2177143" cy="1403774"/>
          </a:xfrm>
        </p:grpSpPr>
        <p:sp>
          <p:nvSpPr>
            <p:cNvPr id="35851" name="文本框 19"/>
            <p:cNvSpPr txBox="1">
              <a:spLocks noChangeArrowheads="1"/>
            </p:cNvSpPr>
            <p:nvPr/>
          </p:nvSpPr>
          <p:spPr bwMode="auto">
            <a:xfrm>
              <a:off x="0" y="61202"/>
              <a:ext cx="1654630" cy="400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1" hangingPunct="1">
                <a:buFont typeface="Arial" pitchFamily="34" charset="0"/>
                <a:buNone/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  <a:endParaRPr lang="zh-CN" altLang="en-US"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5852" name="组合 20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5853" name="椭圆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854" name="椭圆 22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buFont typeface="Arial" pitchFamily="34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5855" name="直接连接符 23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</p:grpSp>
      <p:sp>
        <p:nvSpPr>
          <p:cNvPr id="35850" name="矩形 24"/>
          <p:cNvSpPr>
            <a:spLocks noChangeArrowheads="1"/>
          </p:cNvSpPr>
          <p:nvPr/>
        </p:nvSpPr>
        <p:spPr bwMode="auto">
          <a:xfrm>
            <a:off x="9202738" y="2097088"/>
            <a:ext cx="2181225" cy="81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5.jpg"/>
          <p:cNvPicPr>
            <a:picLocks noChangeAspect="1"/>
          </p:cNvPicPr>
          <p:nvPr/>
        </p:nvPicPr>
        <p:blipFill>
          <a:blip r:embed="rId2" cstate="print"/>
          <a:srcRect t="8755" r="2177" b="-2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6867" name="矩形 15"/>
          <p:cNvSpPr>
            <a:spLocks noChangeArrowheads="1"/>
          </p:cNvSpPr>
          <p:nvPr/>
        </p:nvSpPr>
        <p:spPr bwMode="auto">
          <a:xfrm>
            <a:off x="0" y="1287624"/>
            <a:ext cx="12192000" cy="4338735"/>
          </a:xfrm>
          <a:prstGeom prst="rect">
            <a:avLst/>
          </a:prstGeom>
          <a:solidFill>
            <a:schemeClr val="tx1">
              <a:alpha val="34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6871" name="Group 6"/>
          <p:cNvGrpSpPr>
            <a:grpSpLocks/>
          </p:cNvGrpSpPr>
          <p:nvPr/>
        </p:nvGrpSpPr>
        <p:grpSpPr bwMode="auto">
          <a:xfrm>
            <a:off x="4957763" y="2378075"/>
            <a:ext cx="2276474" cy="2278063"/>
            <a:chOff x="0" y="0"/>
            <a:chExt cx="2277325" cy="2277325"/>
          </a:xfrm>
        </p:grpSpPr>
        <p:sp>
          <p:nvSpPr>
            <p:cNvPr id="36873" name="Oval 7"/>
            <p:cNvSpPr>
              <a:spLocks noChangeArrowheads="1"/>
            </p:cNvSpPr>
            <p:nvPr/>
          </p:nvSpPr>
          <p:spPr bwMode="auto">
            <a:xfrm>
              <a:off x="0" y="0"/>
              <a:ext cx="2277325" cy="2277325"/>
            </a:xfrm>
            <a:prstGeom prst="ellipse">
              <a:avLst/>
            </a:prstGeom>
            <a:noFill/>
            <a:ln w="50800">
              <a:solidFill>
                <a:srgbClr val="BF212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en-US" altLang="zh-CN">
                <a:solidFill>
                  <a:srgbClr val="FFFFFF"/>
                </a:solidFill>
              </a:endParaRPr>
            </a:p>
          </p:txBody>
        </p:sp>
        <p:sp>
          <p:nvSpPr>
            <p:cNvPr id="36876" name="TextBox 10"/>
            <p:cNvSpPr txBox="1">
              <a:spLocks noChangeArrowheads="1"/>
            </p:cNvSpPr>
            <p:nvPr/>
          </p:nvSpPr>
          <p:spPr bwMode="auto">
            <a:xfrm>
              <a:off x="334748" y="240228"/>
              <a:ext cx="1570247" cy="1753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zh-CN" altLang="en-US" sz="54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感谢</a:t>
              </a:r>
              <a:endParaRPr lang="en-US" altLang="zh-CN" sz="5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eaLnBrk="1" hangingPunct="1">
                <a:buFont typeface="Arial" pitchFamily="34" charset="0"/>
                <a:buNone/>
              </a:pPr>
              <a:r>
                <a:rPr lang="zh-CN" altLang="en-US" sz="5400" dirty="0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观看</a:t>
              </a:r>
              <a:endParaRPr lang="en-US" altLang="zh-CN" sz="5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6872" name="Group 1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2738" y="2371725"/>
            <a:ext cx="9017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社团\PPT模板\晚霞合辑\月牙楼夜景.jpg"/>
          <p:cNvPicPr>
            <a:picLocks noChangeAspect="1" noChangeArrowheads="1"/>
          </p:cNvPicPr>
          <p:nvPr/>
        </p:nvPicPr>
        <p:blipFill>
          <a:blip r:embed="rId2" cstate="print"/>
          <a:srcRect t="1562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4338" name="任意多边形 1"/>
          <p:cNvSpPr>
            <a:spLocks/>
          </p:cNvSpPr>
          <p:nvPr/>
        </p:nvSpPr>
        <p:spPr bwMode="auto">
          <a:xfrm>
            <a:off x="0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195263310 w 4862867"/>
              <a:gd name="T3" fmla="*/ 13601 h 6896142"/>
              <a:gd name="T4" fmla="*/ 195263310 w 4862867"/>
              <a:gd name="T5" fmla="*/ 6895974 h 6896142"/>
              <a:gd name="T6" fmla="*/ 42521823 w 4862867"/>
              <a:gd name="T7" fmla="*/ 6895974 h 6896142"/>
              <a:gd name="T8" fmla="*/ 0 w 4862867"/>
              <a:gd name="T9" fmla="*/ 0 h 6896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33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4339" name="任意多边形 2"/>
          <p:cNvSpPr>
            <a:spLocks/>
          </p:cNvSpPr>
          <p:nvPr/>
        </p:nvSpPr>
        <p:spPr bwMode="auto">
          <a:xfrm>
            <a:off x="-26988" y="-47625"/>
            <a:ext cx="3074988" cy="6905625"/>
          </a:xfrm>
          <a:custGeom>
            <a:avLst/>
            <a:gdLst>
              <a:gd name="T0" fmla="*/ 6403667 w 1945179"/>
              <a:gd name="T1" fmla="*/ 0 h 6905486"/>
              <a:gd name="T2" fmla="*/ 12147726 w 1945179"/>
              <a:gd name="T3" fmla="*/ 6906042 h 6905486"/>
              <a:gd name="T4" fmla="*/ 10598192 w 1945179"/>
              <a:gd name="T5" fmla="*/ 6906042 h 6905486"/>
              <a:gd name="T6" fmla="*/ 0 w 1945179"/>
              <a:gd name="T7" fmla="*/ 33411 h 6905486"/>
              <a:gd name="T8" fmla="*/ 6403667 w 1945179"/>
              <a:gd name="T9" fmla="*/ 0 h 69054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chemeClr val="tx1">
              <a:alpha val="33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4340" name="组合 3"/>
          <p:cNvGrpSpPr>
            <a:grpSpLocks/>
          </p:cNvGrpSpPr>
          <p:nvPr/>
        </p:nvGrpSpPr>
        <p:grpSpPr bwMode="auto">
          <a:xfrm>
            <a:off x="4387850" y="963613"/>
            <a:ext cx="530225" cy="4532312"/>
            <a:chOff x="0" y="0"/>
            <a:chExt cx="419100" cy="3578087"/>
          </a:xfrm>
          <a:solidFill>
            <a:srgbClr val="DE5C5D"/>
          </a:solidFill>
        </p:grpSpPr>
        <p:cxnSp>
          <p:nvCxnSpPr>
            <p:cNvPr id="14350" name="直接连接符 4"/>
            <p:cNvCxnSpPr>
              <a:cxnSpLocks noChangeShapeType="1"/>
            </p:cNvCxnSpPr>
            <p:nvPr/>
          </p:nvCxnSpPr>
          <p:spPr bwMode="auto">
            <a:xfrm>
              <a:off x="209550" y="0"/>
              <a:ext cx="0" cy="3578087"/>
            </a:xfrm>
            <a:prstGeom prst="line">
              <a:avLst/>
            </a:pr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4351" name="椭圆 5"/>
            <p:cNvSpPr>
              <a:spLocks noChangeArrowheads="1"/>
            </p:cNvSpPr>
            <p:nvPr/>
          </p:nvSpPr>
          <p:spPr bwMode="auto">
            <a:xfrm>
              <a:off x="0" y="270738"/>
              <a:ext cx="419100" cy="4191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2" name="椭圆 6"/>
            <p:cNvSpPr>
              <a:spLocks noChangeArrowheads="1"/>
            </p:cNvSpPr>
            <p:nvPr/>
          </p:nvSpPr>
          <p:spPr bwMode="auto">
            <a:xfrm>
              <a:off x="0" y="1123225"/>
              <a:ext cx="419100" cy="4191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3" name="椭圆 7"/>
            <p:cNvSpPr>
              <a:spLocks noChangeArrowheads="1"/>
            </p:cNvSpPr>
            <p:nvPr/>
          </p:nvSpPr>
          <p:spPr bwMode="auto">
            <a:xfrm>
              <a:off x="0" y="1990000"/>
              <a:ext cx="419100" cy="4191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4" name="椭圆 8"/>
            <p:cNvSpPr>
              <a:spLocks noChangeArrowheads="1"/>
            </p:cNvSpPr>
            <p:nvPr/>
          </p:nvSpPr>
          <p:spPr bwMode="auto">
            <a:xfrm>
              <a:off x="0" y="2932975"/>
              <a:ext cx="419100" cy="4191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41" name="文本框 12"/>
          <p:cNvSpPr txBox="1">
            <a:spLocks noChangeArrowheads="1"/>
          </p:cNvSpPr>
          <p:nvPr/>
        </p:nvSpPr>
        <p:spPr bwMode="auto">
          <a:xfrm>
            <a:off x="4962525" y="1257300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第一部分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42" name="文本框 13"/>
          <p:cNvSpPr txBox="1">
            <a:spLocks noChangeArrowheads="1"/>
          </p:cNvSpPr>
          <p:nvPr/>
        </p:nvSpPr>
        <p:spPr bwMode="auto">
          <a:xfrm>
            <a:off x="4983163" y="233521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第二部分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43" name="文本框 14"/>
          <p:cNvSpPr txBox="1">
            <a:spLocks noChangeArrowheads="1"/>
          </p:cNvSpPr>
          <p:nvPr/>
        </p:nvSpPr>
        <p:spPr bwMode="auto">
          <a:xfrm>
            <a:off x="4989513" y="3421063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第三部分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44" name="文本框 15"/>
          <p:cNvSpPr txBox="1">
            <a:spLocks noChangeArrowheads="1"/>
          </p:cNvSpPr>
          <p:nvPr/>
        </p:nvSpPr>
        <p:spPr bwMode="auto">
          <a:xfrm>
            <a:off x="4984750" y="4624388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第四部分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45" name="文本框 16"/>
          <p:cNvSpPr txBox="1">
            <a:spLocks noChangeArrowheads="1"/>
          </p:cNvSpPr>
          <p:nvPr/>
        </p:nvSpPr>
        <p:spPr bwMode="auto">
          <a:xfrm>
            <a:off x="7705725" y="1317625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输入标题</a:t>
            </a:r>
            <a:endParaRPr lang="zh-CN" altLang="en-US" sz="2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346" name="文本框 17"/>
          <p:cNvSpPr txBox="1">
            <a:spLocks noChangeArrowheads="1"/>
          </p:cNvSpPr>
          <p:nvPr/>
        </p:nvSpPr>
        <p:spPr bwMode="auto">
          <a:xfrm>
            <a:off x="7705725" y="2428875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输入标题</a:t>
            </a:r>
          </a:p>
        </p:txBody>
      </p:sp>
      <p:sp>
        <p:nvSpPr>
          <p:cNvPr id="14347" name="文本框 18"/>
          <p:cNvSpPr txBox="1">
            <a:spLocks noChangeArrowheads="1"/>
          </p:cNvSpPr>
          <p:nvPr/>
        </p:nvSpPr>
        <p:spPr bwMode="auto">
          <a:xfrm>
            <a:off x="7756525" y="3503613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输入标题</a:t>
            </a:r>
          </a:p>
        </p:txBody>
      </p:sp>
      <p:sp>
        <p:nvSpPr>
          <p:cNvPr id="14348" name="文本框 19"/>
          <p:cNvSpPr txBox="1">
            <a:spLocks noChangeArrowheads="1"/>
          </p:cNvSpPr>
          <p:nvPr/>
        </p:nvSpPr>
        <p:spPr bwMode="auto">
          <a:xfrm>
            <a:off x="7748588" y="4718050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输入标题</a:t>
            </a:r>
          </a:p>
        </p:txBody>
      </p:sp>
      <p:sp>
        <p:nvSpPr>
          <p:cNvPr id="14349" name="文本框 20"/>
          <p:cNvSpPr txBox="1">
            <a:spLocks noChangeArrowheads="1"/>
          </p:cNvSpPr>
          <p:nvPr/>
        </p:nvSpPr>
        <p:spPr bwMode="auto">
          <a:xfrm>
            <a:off x="6027576" y="5583238"/>
            <a:ext cx="618664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7200" dirty="0" smtClean="0">
                <a:solidFill>
                  <a:srgbClr val="DE5C5D"/>
                </a:solidFill>
                <a:latin typeface="Impact" pitchFamily="34" charset="0"/>
                <a:ea typeface="张海山锐谐体"/>
                <a:cs typeface="张海山锐谐体"/>
              </a:rPr>
              <a:t>CONTENTS</a:t>
            </a:r>
            <a:endParaRPr lang="zh-CN" altLang="en-US" sz="7200" dirty="0">
              <a:solidFill>
                <a:srgbClr val="DE5C5D"/>
              </a:solidFill>
              <a:latin typeface="Impact" pitchFamily="34" charset="0"/>
              <a:ea typeface="张海山锐谐体"/>
              <a:cs typeface="张海山锐谐体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9" y="214313"/>
            <a:ext cx="1870321" cy="51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_DSC6403.jpg"/>
          <p:cNvPicPr>
            <a:picLocks noChangeAspect="1"/>
          </p:cNvPicPr>
          <p:nvPr/>
        </p:nvPicPr>
        <p:blipFill>
          <a:blip r:embed="rId2" cstate="print"/>
          <a:srcRect t="7561" r="9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363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26000"/>
            </a:srgbClr>
          </a:solidFill>
          <a:ln w="12700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DE5C5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文本框 9"/>
          <p:cNvSpPr txBox="1">
            <a:spLocks noChangeArrowheads="1"/>
          </p:cNvSpPr>
          <p:nvPr/>
        </p:nvSpPr>
        <p:spPr bwMode="auto">
          <a:xfrm>
            <a:off x="5183188" y="2498725"/>
            <a:ext cx="1825625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115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zh-CN" altLang="en-US" sz="115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67" name="文本框 10"/>
          <p:cNvSpPr txBox="1">
            <a:spLocks noChangeArrowheads="1"/>
          </p:cNvSpPr>
          <p:nvPr/>
        </p:nvSpPr>
        <p:spPr bwMode="auto">
          <a:xfrm>
            <a:off x="5211958" y="4178494"/>
            <a:ext cx="18261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DE5C5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9" name="文本框 11"/>
          <p:cNvSpPr txBox="1">
            <a:spLocks noChangeArrowheads="1"/>
          </p:cNvSpPr>
          <p:nvPr/>
        </p:nvSpPr>
        <p:spPr bwMode="auto">
          <a:xfrm>
            <a:off x="5490706" y="5390326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输入标题</a:t>
            </a:r>
            <a:endParaRPr lang="zh-CN" altLang="en-US" sz="2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9" y="214313"/>
            <a:ext cx="1870321" cy="51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22.jpg"/>
          <p:cNvPicPr>
            <a:picLocks noChangeAspect="1"/>
          </p:cNvPicPr>
          <p:nvPr/>
        </p:nvPicPr>
        <p:blipFill>
          <a:blip r:embed="rId2" cstate="print"/>
          <a:srcRect r="2066" b="26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9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AutoShape 1"/>
          <p:cNvSpPr>
            <a:spLocks/>
          </p:cNvSpPr>
          <p:nvPr/>
        </p:nvSpPr>
        <p:spPr bwMode="auto">
          <a:xfrm>
            <a:off x="-28575" y="1927225"/>
            <a:ext cx="6192838" cy="27209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E5C5D">
              <a:alpha val="33000"/>
            </a:srgbClr>
          </a:solidFill>
          <a:ln w="25400" cap="flat" cmpd="sng">
            <a:solidFill>
              <a:srgbClr val="00000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38" name="矩形 3"/>
          <p:cNvSpPr>
            <a:spLocks noChangeArrowheads="1"/>
          </p:cNvSpPr>
          <p:nvPr/>
        </p:nvSpPr>
        <p:spPr bwMode="auto">
          <a:xfrm>
            <a:off x="1273175" y="3003550"/>
            <a:ext cx="3636963" cy="110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439" name="TextBox 13"/>
          <p:cNvSpPr txBox="1">
            <a:spLocks noChangeArrowheads="1"/>
          </p:cNvSpPr>
          <p:nvPr/>
        </p:nvSpPr>
        <p:spPr bwMode="auto">
          <a:xfrm>
            <a:off x="1922463" y="2598738"/>
            <a:ext cx="23368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440" name="矩形 5"/>
          <p:cNvSpPr>
            <a:spLocks noChangeArrowheads="1"/>
          </p:cNvSpPr>
          <p:nvPr/>
        </p:nvSpPr>
        <p:spPr bwMode="auto">
          <a:xfrm>
            <a:off x="1937001" y="5357810"/>
            <a:ext cx="8620125" cy="53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换文字内容 请替换文字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 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441" name="TextBox 13"/>
          <p:cNvSpPr txBox="1">
            <a:spLocks noChangeArrowheads="1"/>
          </p:cNvSpPr>
          <p:nvPr/>
        </p:nvSpPr>
        <p:spPr bwMode="auto">
          <a:xfrm>
            <a:off x="5336381" y="5003799"/>
            <a:ext cx="165258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18442" name="直接连接符 14"/>
          <p:cNvCxnSpPr>
            <a:cxnSpLocks noChangeShapeType="1"/>
          </p:cNvCxnSpPr>
          <p:nvPr/>
        </p:nvCxnSpPr>
        <p:spPr bwMode="auto">
          <a:xfrm>
            <a:off x="0" y="1927225"/>
            <a:ext cx="12192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8443" name="直接连接符 15"/>
          <p:cNvCxnSpPr>
            <a:cxnSpLocks noChangeShapeType="1"/>
          </p:cNvCxnSpPr>
          <p:nvPr/>
        </p:nvCxnSpPr>
        <p:spPr bwMode="auto">
          <a:xfrm>
            <a:off x="0" y="4648200"/>
            <a:ext cx="12192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</p:cxnSp>
      <p:pic>
        <p:nvPicPr>
          <p:cNvPr id="15" name="图片 14" descr="22.jpg"/>
          <p:cNvPicPr>
            <a:picLocks noChangeAspect="1"/>
          </p:cNvPicPr>
          <p:nvPr/>
        </p:nvPicPr>
        <p:blipFill>
          <a:blip r:embed="rId2" cstate="print"/>
          <a:srcRect l="49503" t="27455" r="2066" b="34135"/>
          <a:stretch>
            <a:fillRect/>
          </a:stretch>
        </p:blipFill>
        <p:spPr>
          <a:xfrm>
            <a:off x="6162675" y="1933575"/>
            <a:ext cx="6029325" cy="2705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598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00" y="699797"/>
            <a:ext cx="12228383" cy="5011865"/>
            <a:chOff x="6901" y="1212981"/>
            <a:chExt cx="12228383" cy="5011865"/>
          </a:xfrm>
        </p:grpSpPr>
        <p:grpSp>
          <p:nvGrpSpPr>
            <p:cNvPr id="4" name="íşḷiḑe">
              <a:extLst>
                <a:ext uri="{FF2B5EF4-FFF2-40B4-BE49-F238E27FC236}">
                  <a16:creationId xmlns:a16="http://schemas.microsoft.com/office/drawing/2014/main" id="{89307DDC-D621-4D72-9905-92CFA9565425}"/>
                </a:ext>
              </a:extLst>
            </p:cNvPr>
            <p:cNvGrpSpPr/>
            <p:nvPr/>
          </p:nvGrpSpPr>
          <p:grpSpPr>
            <a:xfrm>
              <a:off x="6901" y="2492828"/>
              <a:ext cx="12228383" cy="1300513"/>
              <a:chOff x="6901" y="3178628"/>
              <a:chExt cx="12228383" cy="1300513"/>
            </a:xfrm>
          </p:grpSpPr>
          <p:sp>
            <p:nvSpPr>
              <p:cNvPr id="26" name="ïṣḻïḋe">
                <a:extLst>
                  <a:ext uri="{FF2B5EF4-FFF2-40B4-BE49-F238E27FC236}">
                    <a16:creationId xmlns:a16="http://schemas.microsoft.com/office/drawing/2014/main" id="{D92B5639-C11F-4E06-BF05-4859D0A76B48}"/>
                  </a:ext>
                </a:extLst>
              </p:cNvPr>
              <p:cNvSpPr/>
              <p:nvPr/>
            </p:nvSpPr>
            <p:spPr>
              <a:xfrm flipH="1" flipV="1">
                <a:off x="22830" y="3666823"/>
                <a:ext cx="12212454" cy="812318"/>
              </a:xfrm>
              <a:custGeom>
                <a:avLst/>
                <a:gdLst>
                  <a:gd name="connsiteX0" fmla="*/ 3369945 w 3362325"/>
                  <a:gd name="connsiteY0" fmla="*/ 512626 h 542925"/>
                  <a:gd name="connsiteX1" fmla="*/ 3369945 w 3362325"/>
                  <a:gd name="connsiteY1" fmla="*/ 545963 h 542925"/>
                  <a:gd name="connsiteX2" fmla="*/ 0 w 3362325"/>
                  <a:gd name="connsiteY2" fmla="*/ 417376 h 542925"/>
                  <a:gd name="connsiteX3" fmla="*/ 0 w 3362325"/>
                  <a:gd name="connsiteY3" fmla="*/ 284026 h 542925"/>
                  <a:gd name="connsiteX4" fmla="*/ 3369945 w 3362325"/>
                  <a:gd name="connsiteY4" fmla="*/ 512626 h 542925"/>
                  <a:gd name="connsiteX0" fmla="*/ 3369945 w 3369945"/>
                  <a:gd name="connsiteY0" fmla="*/ 512626 h 545963"/>
                  <a:gd name="connsiteX1" fmla="*/ 3369945 w 3369945"/>
                  <a:gd name="connsiteY1" fmla="*/ 545963 h 545963"/>
                  <a:gd name="connsiteX2" fmla="*/ 0 w 3369945"/>
                  <a:gd name="connsiteY2" fmla="*/ 468590 h 545963"/>
                  <a:gd name="connsiteX3" fmla="*/ 0 w 3369945"/>
                  <a:gd name="connsiteY3" fmla="*/ 284026 h 545963"/>
                  <a:gd name="connsiteX4" fmla="*/ 3369945 w 3369945"/>
                  <a:gd name="connsiteY4" fmla="*/ 512626 h 545963"/>
                  <a:gd name="connsiteX0" fmla="*/ 3369945 w 3369945"/>
                  <a:gd name="connsiteY0" fmla="*/ 512626 h 545963"/>
                  <a:gd name="connsiteX1" fmla="*/ 3369945 w 3369945"/>
                  <a:gd name="connsiteY1" fmla="*/ 545963 h 545963"/>
                  <a:gd name="connsiteX2" fmla="*/ 0 w 3369945"/>
                  <a:gd name="connsiteY2" fmla="*/ 468590 h 545963"/>
                  <a:gd name="connsiteX3" fmla="*/ 0 w 3369945"/>
                  <a:gd name="connsiteY3" fmla="*/ 284026 h 545963"/>
                  <a:gd name="connsiteX4" fmla="*/ 3369945 w 3369945"/>
                  <a:gd name="connsiteY4" fmla="*/ 512626 h 545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9945" h="545963">
                    <a:moveTo>
                      <a:pt x="3369945" y="512626"/>
                    </a:moveTo>
                    <a:lnTo>
                      <a:pt x="3369945" y="545963"/>
                    </a:lnTo>
                    <a:cubicBezTo>
                      <a:pt x="3369945" y="545963"/>
                      <a:pt x="1883973" y="-346603"/>
                      <a:pt x="0" y="468590"/>
                    </a:cubicBezTo>
                    <a:lnTo>
                      <a:pt x="0" y="284026"/>
                    </a:lnTo>
                    <a:cubicBezTo>
                      <a:pt x="0" y="284026"/>
                      <a:pt x="1654493" y="-487499"/>
                      <a:pt x="3369945" y="512626"/>
                    </a:cubicBezTo>
                    <a:close/>
                  </a:path>
                </a:pathLst>
              </a:custGeom>
              <a:solidFill>
                <a:srgbClr val="DE5C5D">
                  <a:alpha val="57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íṩľíḑe">
                <a:extLst>
                  <a:ext uri="{FF2B5EF4-FFF2-40B4-BE49-F238E27FC236}">
                    <a16:creationId xmlns:a16="http://schemas.microsoft.com/office/drawing/2014/main" id="{CC24F839-7732-45AD-8FB9-45D7DAC71CE8}"/>
                  </a:ext>
                </a:extLst>
              </p:cNvPr>
              <p:cNvSpPr/>
              <p:nvPr/>
            </p:nvSpPr>
            <p:spPr>
              <a:xfrm flipV="1">
                <a:off x="6901" y="3632241"/>
                <a:ext cx="12212454" cy="711882"/>
              </a:xfrm>
              <a:custGeom>
                <a:avLst/>
                <a:gdLst>
                  <a:gd name="connsiteX0" fmla="*/ 0 w 3362325"/>
                  <a:gd name="connsiteY0" fmla="*/ 485505 h 476250"/>
                  <a:gd name="connsiteX1" fmla="*/ 0 w 3362325"/>
                  <a:gd name="connsiteY1" fmla="*/ 314055 h 476250"/>
                  <a:gd name="connsiteX2" fmla="*/ 3369945 w 3362325"/>
                  <a:gd name="connsiteY2" fmla="*/ 442643 h 476250"/>
                  <a:gd name="connsiteX3" fmla="*/ 3369945 w 3362325"/>
                  <a:gd name="connsiteY3" fmla="*/ 485505 h 476250"/>
                  <a:gd name="connsiteX4" fmla="*/ 0 w 3362325"/>
                  <a:gd name="connsiteY4" fmla="*/ 485505 h 476250"/>
                  <a:gd name="connsiteX0" fmla="*/ 0 w 3369945"/>
                  <a:gd name="connsiteY0" fmla="*/ 515475 h 515475"/>
                  <a:gd name="connsiteX1" fmla="*/ 0 w 3369945"/>
                  <a:gd name="connsiteY1" fmla="*/ 344025 h 515475"/>
                  <a:gd name="connsiteX2" fmla="*/ 3369945 w 3369945"/>
                  <a:gd name="connsiteY2" fmla="*/ 429934 h 515475"/>
                  <a:gd name="connsiteX3" fmla="*/ 3369945 w 3369945"/>
                  <a:gd name="connsiteY3" fmla="*/ 515475 h 515475"/>
                  <a:gd name="connsiteX4" fmla="*/ 0 w 3369945"/>
                  <a:gd name="connsiteY4" fmla="*/ 515475 h 515475"/>
                  <a:gd name="connsiteX0" fmla="*/ 0 w 3369945"/>
                  <a:gd name="connsiteY0" fmla="*/ 489013 h 489013"/>
                  <a:gd name="connsiteX1" fmla="*/ 0 w 3369945"/>
                  <a:gd name="connsiteY1" fmla="*/ 317563 h 489013"/>
                  <a:gd name="connsiteX2" fmla="*/ 3369945 w 3369945"/>
                  <a:gd name="connsiteY2" fmla="*/ 403472 h 489013"/>
                  <a:gd name="connsiteX3" fmla="*/ 3369945 w 3369945"/>
                  <a:gd name="connsiteY3" fmla="*/ 489013 h 489013"/>
                  <a:gd name="connsiteX4" fmla="*/ 0 w 3369945"/>
                  <a:gd name="connsiteY4" fmla="*/ 489013 h 489013"/>
                  <a:gd name="connsiteX0" fmla="*/ 0 w 3369945"/>
                  <a:gd name="connsiteY0" fmla="*/ 501163 h 501163"/>
                  <a:gd name="connsiteX1" fmla="*/ 0 w 3369945"/>
                  <a:gd name="connsiteY1" fmla="*/ 329713 h 501163"/>
                  <a:gd name="connsiteX2" fmla="*/ 3362936 w 3369945"/>
                  <a:gd name="connsiteY2" fmla="*/ 398551 h 501163"/>
                  <a:gd name="connsiteX3" fmla="*/ 3369945 w 3369945"/>
                  <a:gd name="connsiteY3" fmla="*/ 501163 h 501163"/>
                  <a:gd name="connsiteX4" fmla="*/ 0 w 3369945"/>
                  <a:gd name="connsiteY4" fmla="*/ 501163 h 501163"/>
                  <a:gd name="connsiteX0" fmla="*/ 0 w 3369945"/>
                  <a:gd name="connsiteY0" fmla="*/ 478459 h 478459"/>
                  <a:gd name="connsiteX1" fmla="*/ 0 w 3369945"/>
                  <a:gd name="connsiteY1" fmla="*/ 307009 h 478459"/>
                  <a:gd name="connsiteX2" fmla="*/ 3362936 w 3369945"/>
                  <a:gd name="connsiteY2" fmla="*/ 375847 h 478459"/>
                  <a:gd name="connsiteX3" fmla="*/ 3369945 w 3369945"/>
                  <a:gd name="connsiteY3" fmla="*/ 478459 h 478459"/>
                  <a:gd name="connsiteX4" fmla="*/ 0 w 3369945"/>
                  <a:gd name="connsiteY4" fmla="*/ 478459 h 4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9945" h="478459">
                    <a:moveTo>
                      <a:pt x="0" y="478459"/>
                    </a:moveTo>
                    <a:lnTo>
                      <a:pt x="0" y="307009"/>
                    </a:lnTo>
                    <a:cubicBezTo>
                      <a:pt x="0" y="307009"/>
                      <a:pt x="1601207" y="-427589"/>
                      <a:pt x="3362936" y="375847"/>
                    </a:cubicBezTo>
                    <a:lnTo>
                      <a:pt x="3369945" y="478459"/>
                    </a:lnTo>
                    <a:cubicBezTo>
                      <a:pt x="3369945" y="478459"/>
                      <a:pt x="1547813" y="-459753"/>
                      <a:pt x="0" y="478459"/>
                    </a:cubicBezTo>
                    <a:close/>
                  </a:path>
                </a:pathLst>
              </a:custGeom>
              <a:solidFill>
                <a:srgbClr val="DE5C5D">
                  <a:alpha val="57000"/>
                </a:srgbClr>
              </a:solidFill>
              <a:ln w="38100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2400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ïṩļïḑè">
                <a:extLst>
                  <a:ext uri="{FF2B5EF4-FFF2-40B4-BE49-F238E27FC236}">
                    <a16:creationId xmlns:a16="http://schemas.microsoft.com/office/drawing/2014/main" id="{79D133F3-6396-410E-AD11-40B2A2E1A2C3}"/>
                  </a:ext>
                </a:extLst>
              </p:cNvPr>
              <p:cNvSpPr/>
              <p:nvPr/>
            </p:nvSpPr>
            <p:spPr>
              <a:xfrm flipH="1" flipV="1">
                <a:off x="5978508" y="3178628"/>
                <a:ext cx="6213233" cy="977861"/>
              </a:xfrm>
              <a:custGeom>
                <a:avLst/>
                <a:gdLst>
                  <a:gd name="connsiteX0" fmla="*/ 0 w 1714500"/>
                  <a:gd name="connsiteY0" fmla="*/ 448169 h 657225"/>
                  <a:gd name="connsiteX1" fmla="*/ 0 w 1714500"/>
                  <a:gd name="connsiteY1" fmla="*/ 662482 h 657225"/>
                  <a:gd name="connsiteX2" fmla="*/ 1714500 w 1714500"/>
                  <a:gd name="connsiteY2" fmla="*/ 494 h 657225"/>
                  <a:gd name="connsiteX3" fmla="*/ 0 w 1714500"/>
                  <a:gd name="connsiteY3" fmla="*/ 448169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0" h="657225">
                    <a:moveTo>
                      <a:pt x="0" y="448169"/>
                    </a:moveTo>
                    <a:lnTo>
                      <a:pt x="0" y="662482"/>
                    </a:lnTo>
                    <a:cubicBezTo>
                      <a:pt x="0" y="662482"/>
                      <a:pt x="704850" y="62407"/>
                      <a:pt x="1714500" y="494"/>
                    </a:cubicBezTo>
                    <a:cubicBezTo>
                      <a:pt x="1714500" y="494"/>
                      <a:pt x="733425" y="-32843"/>
                      <a:pt x="0" y="44816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29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îşḷîḑé">
              <a:extLst>
                <a:ext uri="{FF2B5EF4-FFF2-40B4-BE49-F238E27FC236}">
                  <a16:creationId xmlns:a16="http://schemas.microsoft.com/office/drawing/2014/main" id="{1B8F2836-FE26-403C-85E1-3F22A27419D8}"/>
                </a:ext>
              </a:extLst>
            </p:cNvPr>
            <p:cNvGrpSpPr/>
            <p:nvPr/>
          </p:nvGrpSpPr>
          <p:grpSpPr>
            <a:xfrm>
              <a:off x="1377925" y="1996752"/>
              <a:ext cx="2352735" cy="2732973"/>
              <a:chOff x="1469965" y="2470240"/>
              <a:chExt cx="2352735" cy="2732973"/>
            </a:xfrm>
          </p:grpSpPr>
          <p:sp>
            <p:nvSpPr>
              <p:cNvPr id="24" name="ïṥḷïdê">
                <a:extLst>
                  <a:ext uri="{FF2B5EF4-FFF2-40B4-BE49-F238E27FC236}">
                    <a16:creationId xmlns:a16="http://schemas.microsoft.com/office/drawing/2014/main" id="{055A92E4-0716-4441-A76A-71B0972C6029}"/>
                  </a:ext>
                </a:extLst>
              </p:cNvPr>
              <p:cNvSpPr/>
              <p:nvPr/>
            </p:nvSpPr>
            <p:spPr bwMode="auto">
              <a:xfrm>
                <a:off x="1469965" y="2470240"/>
                <a:ext cx="2352735" cy="2732973"/>
              </a:xfrm>
              <a:custGeom>
                <a:avLst/>
                <a:gdLst>
                  <a:gd name="T0" fmla="*/ 495 w 990"/>
                  <a:gd name="T1" fmla="*/ 1150 h 1150"/>
                  <a:gd name="T2" fmla="*/ 0 w 990"/>
                  <a:gd name="T3" fmla="*/ 903 h 1150"/>
                  <a:gd name="T4" fmla="*/ 0 w 990"/>
                  <a:gd name="T5" fmla="*/ 247 h 1150"/>
                  <a:gd name="T6" fmla="*/ 495 w 990"/>
                  <a:gd name="T7" fmla="*/ 0 h 1150"/>
                  <a:gd name="T8" fmla="*/ 990 w 990"/>
                  <a:gd name="T9" fmla="*/ 247 h 1150"/>
                  <a:gd name="T10" fmla="*/ 990 w 990"/>
                  <a:gd name="T11" fmla="*/ 903 h 1150"/>
                  <a:gd name="T12" fmla="*/ 495 w 990"/>
                  <a:gd name="T13" fmla="*/ 1150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0" h="1150">
                    <a:moveTo>
                      <a:pt x="495" y="1150"/>
                    </a:moveTo>
                    <a:lnTo>
                      <a:pt x="0" y="903"/>
                    </a:lnTo>
                    <a:lnTo>
                      <a:pt x="0" y="247"/>
                    </a:lnTo>
                    <a:lnTo>
                      <a:pt x="495" y="0"/>
                    </a:lnTo>
                    <a:lnTo>
                      <a:pt x="990" y="247"/>
                    </a:lnTo>
                    <a:lnTo>
                      <a:pt x="990" y="903"/>
                    </a:lnTo>
                    <a:lnTo>
                      <a:pt x="495" y="115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5" name="íṩ1ïḓe">
                <a:extLst>
                  <a:ext uri="{FF2B5EF4-FFF2-40B4-BE49-F238E27FC236}">
                    <a16:creationId xmlns:a16="http://schemas.microsoft.com/office/drawing/2014/main" id="{5242A518-A90A-4CC7-A151-266BDC0DDDB6}"/>
                  </a:ext>
                </a:extLst>
              </p:cNvPr>
              <p:cNvSpPr/>
              <p:nvPr/>
            </p:nvSpPr>
            <p:spPr bwMode="auto">
              <a:xfrm>
                <a:off x="1718953" y="2759469"/>
                <a:ext cx="1900548" cy="2207705"/>
              </a:xfrm>
              <a:custGeom>
                <a:avLst/>
                <a:gdLst>
                  <a:gd name="T0" fmla="*/ 495 w 990"/>
                  <a:gd name="T1" fmla="*/ 1150 h 1150"/>
                  <a:gd name="T2" fmla="*/ 0 w 990"/>
                  <a:gd name="T3" fmla="*/ 903 h 1150"/>
                  <a:gd name="T4" fmla="*/ 0 w 990"/>
                  <a:gd name="T5" fmla="*/ 247 h 1150"/>
                  <a:gd name="T6" fmla="*/ 495 w 990"/>
                  <a:gd name="T7" fmla="*/ 0 h 1150"/>
                  <a:gd name="T8" fmla="*/ 990 w 990"/>
                  <a:gd name="T9" fmla="*/ 247 h 1150"/>
                  <a:gd name="T10" fmla="*/ 990 w 990"/>
                  <a:gd name="T11" fmla="*/ 903 h 1150"/>
                  <a:gd name="T12" fmla="*/ 495 w 990"/>
                  <a:gd name="T13" fmla="*/ 1150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0" h="1150">
                    <a:moveTo>
                      <a:pt x="495" y="1150"/>
                    </a:moveTo>
                    <a:lnTo>
                      <a:pt x="0" y="903"/>
                    </a:lnTo>
                    <a:lnTo>
                      <a:pt x="0" y="247"/>
                    </a:lnTo>
                    <a:lnTo>
                      <a:pt x="495" y="0"/>
                    </a:lnTo>
                    <a:lnTo>
                      <a:pt x="990" y="247"/>
                    </a:lnTo>
                    <a:lnTo>
                      <a:pt x="990" y="903"/>
                    </a:lnTo>
                    <a:lnTo>
                      <a:pt x="495" y="1150"/>
                    </a:lnTo>
                    <a:close/>
                  </a:path>
                </a:pathLst>
              </a:custGeom>
              <a:blipFill>
                <a:blip r:embed="rId4" cstate="print"/>
                <a:stretch>
                  <a:fillRect/>
                </a:stretch>
              </a:blipFill>
              <a:ln w="76200">
                <a:noFill/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" name="iSḷîḍe">
              <a:extLst>
                <a:ext uri="{FF2B5EF4-FFF2-40B4-BE49-F238E27FC236}">
                  <a16:creationId xmlns:a16="http://schemas.microsoft.com/office/drawing/2014/main" id="{F40E8047-7DF9-4053-8338-E7230903F07F}"/>
                </a:ext>
              </a:extLst>
            </p:cNvPr>
            <p:cNvGrpSpPr/>
            <p:nvPr/>
          </p:nvGrpSpPr>
          <p:grpSpPr>
            <a:xfrm>
              <a:off x="4344672" y="1212981"/>
              <a:ext cx="3089872" cy="3589241"/>
              <a:chOff x="1382170" y="2368257"/>
              <a:chExt cx="2440530" cy="2834956"/>
            </a:xfrm>
          </p:grpSpPr>
          <p:sp>
            <p:nvSpPr>
              <p:cNvPr id="22" name="iṡḷîḓê">
                <a:extLst>
                  <a:ext uri="{FF2B5EF4-FFF2-40B4-BE49-F238E27FC236}">
                    <a16:creationId xmlns:a16="http://schemas.microsoft.com/office/drawing/2014/main" id="{8404BE4C-59B6-49F8-B689-7F86D7EB6CC1}"/>
                  </a:ext>
                </a:extLst>
              </p:cNvPr>
              <p:cNvSpPr/>
              <p:nvPr/>
            </p:nvSpPr>
            <p:spPr bwMode="auto">
              <a:xfrm>
                <a:off x="1382170" y="2368257"/>
                <a:ext cx="2440530" cy="2834956"/>
              </a:xfrm>
              <a:custGeom>
                <a:avLst/>
                <a:gdLst>
                  <a:gd name="T0" fmla="*/ 495 w 990"/>
                  <a:gd name="T1" fmla="*/ 1150 h 1150"/>
                  <a:gd name="T2" fmla="*/ 0 w 990"/>
                  <a:gd name="T3" fmla="*/ 903 h 1150"/>
                  <a:gd name="T4" fmla="*/ 0 w 990"/>
                  <a:gd name="T5" fmla="*/ 247 h 1150"/>
                  <a:gd name="T6" fmla="*/ 495 w 990"/>
                  <a:gd name="T7" fmla="*/ 0 h 1150"/>
                  <a:gd name="T8" fmla="*/ 990 w 990"/>
                  <a:gd name="T9" fmla="*/ 247 h 1150"/>
                  <a:gd name="T10" fmla="*/ 990 w 990"/>
                  <a:gd name="T11" fmla="*/ 903 h 1150"/>
                  <a:gd name="T12" fmla="*/ 495 w 990"/>
                  <a:gd name="T13" fmla="*/ 1150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0" h="1150">
                    <a:moveTo>
                      <a:pt x="495" y="1150"/>
                    </a:moveTo>
                    <a:lnTo>
                      <a:pt x="0" y="903"/>
                    </a:lnTo>
                    <a:lnTo>
                      <a:pt x="0" y="247"/>
                    </a:lnTo>
                    <a:lnTo>
                      <a:pt x="495" y="0"/>
                    </a:lnTo>
                    <a:lnTo>
                      <a:pt x="990" y="247"/>
                    </a:lnTo>
                    <a:lnTo>
                      <a:pt x="990" y="903"/>
                    </a:lnTo>
                    <a:lnTo>
                      <a:pt x="495" y="115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ïṣḻïḓé">
                <a:extLst>
                  <a:ext uri="{FF2B5EF4-FFF2-40B4-BE49-F238E27FC236}">
                    <a16:creationId xmlns:a16="http://schemas.microsoft.com/office/drawing/2014/main" id="{981ED038-2A06-471B-B5F4-5E823EA60B39}"/>
                  </a:ext>
                </a:extLst>
              </p:cNvPr>
              <p:cNvSpPr/>
              <p:nvPr/>
            </p:nvSpPr>
            <p:spPr bwMode="auto">
              <a:xfrm>
                <a:off x="1616700" y="2640691"/>
                <a:ext cx="1971468" cy="2290087"/>
              </a:xfrm>
              <a:custGeom>
                <a:avLst/>
                <a:gdLst>
                  <a:gd name="T0" fmla="*/ 495 w 990"/>
                  <a:gd name="T1" fmla="*/ 1150 h 1150"/>
                  <a:gd name="T2" fmla="*/ 0 w 990"/>
                  <a:gd name="T3" fmla="*/ 903 h 1150"/>
                  <a:gd name="T4" fmla="*/ 0 w 990"/>
                  <a:gd name="T5" fmla="*/ 247 h 1150"/>
                  <a:gd name="T6" fmla="*/ 495 w 990"/>
                  <a:gd name="T7" fmla="*/ 0 h 1150"/>
                  <a:gd name="T8" fmla="*/ 990 w 990"/>
                  <a:gd name="T9" fmla="*/ 247 h 1150"/>
                  <a:gd name="T10" fmla="*/ 990 w 990"/>
                  <a:gd name="T11" fmla="*/ 903 h 1150"/>
                  <a:gd name="T12" fmla="*/ 495 w 990"/>
                  <a:gd name="T13" fmla="*/ 1150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0" h="1150">
                    <a:moveTo>
                      <a:pt x="495" y="1150"/>
                    </a:moveTo>
                    <a:lnTo>
                      <a:pt x="0" y="903"/>
                    </a:lnTo>
                    <a:lnTo>
                      <a:pt x="0" y="247"/>
                    </a:lnTo>
                    <a:lnTo>
                      <a:pt x="495" y="0"/>
                    </a:lnTo>
                    <a:lnTo>
                      <a:pt x="990" y="247"/>
                    </a:lnTo>
                    <a:lnTo>
                      <a:pt x="990" y="903"/>
                    </a:lnTo>
                    <a:lnTo>
                      <a:pt x="495" y="1150"/>
                    </a:lnTo>
                    <a:close/>
                  </a:path>
                </a:pathLst>
              </a:custGeom>
              <a:blipFill>
                <a:blip r:embed="rId5" cstate="print"/>
                <a:stretch>
                  <a:fillRect/>
                </a:stretch>
              </a:blipFill>
              <a:ln w="76200">
                <a:noFill/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ïṥ1îḋé">
              <a:extLst>
                <a:ext uri="{FF2B5EF4-FFF2-40B4-BE49-F238E27FC236}">
                  <a16:creationId xmlns:a16="http://schemas.microsoft.com/office/drawing/2014/main" id="{074F37B5-C74A-44F4-A34B-16EF9178012A}"/>
                </a:ext>
              </a:extLst>
            </p:cNvPr>
            <p:cNvGrpSpPr/>
            <p:nvPr/>
          </p:nvGrpSpPr>
          <p:grpSpPr>
            <a:xfrm>
              <a:off x="8231130" y="2006083"/>
              <a:ext cx="2344702" cy="2723642"/>
              <a:chOff x="1477998" y="2479571"/>
              <a:chExt cx="2344702" cy="2723642"/>
            </a:xfrm>
          </p:grpSpPr>
          <p:sp>
            <p:nvSpPr>
              <p:cNvPr id="20" name="ïŝļiḋe">
                <a:extLst>
                  <a:ext uri="{FF2B5EF4-FFF2-40B4-BE49-F238E27FC236}">
                    <a16:creationId xmlns:a16="http://schemas.microsoft.com/office/drawing/2014/main" id="{ED31A5B7-35AA-4F9B-BE1F-BCACF7433947}"/>
                  </a:ext>
                </a:extLst>
              </p:cNvPr>
              <p:cNvSpPr/>
              <p:nvPr/>
            </p:nvSpPr>
            <p:spPr bwMode="auto">
              <a:xfrm>
                <a:off x="1477998" y="2479571"/>
                <a:ext cx="2344702" cy="2723642"/>
              </a:xfrm>
              <a:custGeom>
                <a:avLst/>
                <a:gdLst>
                  <a:gd name="T0" fmla="*/ 495 w 990"/>
                  <a:gd name="T1" fmla="*/ 1150 h 1150"/>
                  <a:gd name="T2" fmla="*/ 0 w 990"/>
                  <a:gd name="T3" fmla="*/ 903 h 1150"/>
                  <a:gd name="T4" fmla="*/ 0 w 990"/>
                  <a:gd name="T5" fmla="*/ 247 h 1150"/>
                  <a:gd name="T6" fmla="*/ 495 w 990"/>
                  <a:gd name="T7" fmla="*/ 0 h 1150"/>
                  <a:gd name="T8" fmla="*/ 990 w 990"/>
                  <a:gd name="T9" fmla="*/ 247 h 1150"/>
                  <a:gd name="T10" fmla="*/ 990 w 990"/>
                  <a:gd name="T11" fmla="*/ 903 h 1150"/>
                  <a:gd name="T12" fmla="*/ 495 w 990"/>
                  <a:gd name="T13" fmla="*/ 1150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0" h="1150">
                    <a:moveTo>
                      <a:pt x="495" y="1150"/>
                    </a:moveTo>
                    <a:lnTo>
                      <a:pt x="0" y="903"/>
                    </a:lnTo>
                    <a:lnTo>
                      <a:pt x="0" y="247"/>
                    </a:lnTo>
                    <a:lnTo>
                      <a:pt x="495" y="0"/>
                    </a:lnTo>
                    <a:lnTo>
                      <a:pt x="990" y="247"/>
                    </a:lnTo>
                    <a:lnTo>
                      <a:pt x="990" y="903"/>
                    </a:lnTo>
                    <a:lnTo>
                      <a:pt x="495" y="1150"/>
                    </a:ln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iṥļíḍe">
                <a:extLst>
                  <a:ext uri="{FF2B5EF4-FFF2-40B4-BE49-F238E27FC236}">
                    <a16:creationId xmlns:a16="http://schemas.microsoft.com/office/drawing/2014/main" id="{90DAA6DA-C586-4413-BB3A-930B3B4DD190}"/>
                  </a:ext>
                </a:extLst>
              </p:cNvPr>
              <p:cNvSpPr/>
              <p:nvPr/>
            </p:nvSpPr>
            <p:spPr bwMode="auto">
              <a:xfrm>
                <a:off x="1721385" y="2759469"/>
                <a:ext cx="1894059" cy="2200168"/>
              </a:xfrm>
              <a:custGeom>
                <a:avLst/>
                <a:gdLst>
                  <a:gd name="T0" fmla="*/ 495 w 990"/>
                  <a:gd name="T1" fmla="*/ 1150 h 1150"/>
                  <a:gd name="T2" fmla="*/ 0 w 990"/>
                  <a:gd name="T3" fmla="*/ 903 h 1150"/>
                  <a:gd name="T4" fmla="*/ 0 w 990"/>
                  <a:gd name="T5" fmla="*/ 247 h 1150"/>
                  <a:gd name="T6" fmla="*/ 495 w 990"/>
                  <a:gd name="T7" fmla="*/ 0 h 1150"/>
                  <a:gd name="T8" fmla="*/ 990 w 990"/>
                  <a:gd name="T9" fmla="*/ 247 h 1150"/>
                  <a:gd name="T10" fmla="*/ 990 w 990"/>
                  <a:gd name="T11" fmla="*/ 903 h 1150"/>
                  <a:gd name="T12" fmla="*/ 495 w 990"/>
                  <a:gd name="T13" fmla="*/ 1150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0" h="1150">
                    <a:moveTo>
                      <a:pt x="495" y="1150"/>
                    </a:moveTo>
                    <a:lnTo>
                      <a:pt x="0" y="903"/>
                    </a:lnTo>
                    <a:lnTo>
                      <a:pt x="0" y="247"/>
                    </a:lnTo>
                    <a:lnTo>
                      <a:pt x="495" y="0"/>
                    </a:lnTo>
                    <a:lnTo>
                      <a:pt x="990" y="247"/>
                    </a:lnTo>
                    <a:lnTo>
                      <a:pt x="990" y="903"/>
                    </a:lnTo>
                    <a:lnTo>
                      <a:pt x="495" y="1150"/>
                    </a:lnTo>
                    <a:close/>
                  </a:path>
                </a:pathLst>
              </a:custGeom>
              <a:blipFill>
                <a:blip r:embed="rId6" cstate="print"/>
                <a:stretch>
                  <a:fillRect/>
                </a:stretch>
              </a:blipFill>
              <a:ln w="76200">
                <a:noFill/>
                <a:prstDash val="solid"/>
                <a:miter lim="800000"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" name="iSḷíḓè">
              <a:extLst>
                <a:ext uri="{FF2B5EF4-FFF2-40B4-BE49-F238E27FC236}">
                  <a16:creationId xmlns:a16="http://schemas.microsoft.com/office/drawing/2014/main" id="{CF3EF505-860D-4F8F-A4ED-0C663A54F0EF}"/>
                </a:ext>
              </a:extLst>
            </p:cNvPr>
            <p:cNvGrpSpPr/>
            <p:nvPr/>
          </p:nvGrpSpPr>
          <p:grpSpPr>
            <a:xfrm>
              <a:off x="1285311" y="4777390"/>
              <a:ext cx="2755194" cy="1447456"/>
              <a:chOff x="673100" y="2448335"/>
              <a:chExt cx="3029672" cy="1447456"/>
            </a:xfrm>
          </p:grpSpPr>
          <p:sp>
            <p:nvSpPr>
              <p:cNvPr id="18" name="îşḷidè">
                <a:extLst>
                  <a:ext uri="{FF2B5EF4-FFF2-40B4-BE49-F238E27FC236}">
                    <a16:creationId xmlns:a16="http://schemas.microsoft.com/office/drawing/2014/main" id="{BC361E29-216C-442B-A70B-7F495E0959D0}"/>
                  </a:ext>
                </a:extLst>
              </p:cNvPr>
              <p:cNvSpPr/>
              <p:nvPr/>
            </p:nvSpPr>
            <p:spPr bwMode="auto">
              <a:xfrm>
                <a:off x="673100" y="3039431"/>
                <a:ext cx="3029672" cy="856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请替换文字内容 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请替换文字内容 请替换文字内容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0" algn="ctr" defTabSz="914400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请替换文字内容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lnSpc>
                    <a:spcPct val="120000"/>
                  </a:lnSpc>
                </a:pPr>
                <a:endParaRPr lang="en-US" altLang="zh-CN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íṡliḓe">
                <a:extLst>
                  <a:ext uri="{FF2B5EF4-FFF2-40B4-BE49-F238E27FC236}">
                    <a16:creationId xmlns:a16="http://schemas.microsoft.com/office/drawing/2014/main" id="{19A17217-2AB9-479C-A816-5D3FD3BF8EBE}"/>
                  </a:ext>
                </a:extLst>
              </p:cNvPr>
              <p:cNvSpPr txBox="1"/>
              <p:nvPr/>
            </p:nvSpPr>
            <p:spPr bwMode="auto">
              <a:xfrm>
                <a:off x="673100" y="2448335"/>
                <a:ext cx="302967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  <p:grpSp>
          <p:nvGrpSpPr>
            <p:cNvPr id="12" name="ï$ḷîdé">
              <a:extLst>
                <a:ext uri="{FF2B5EF4-FFF2-40B4-BE49-F238E27FC236}">
                  <a16:creationId xmlns:a16="http://schemas.microsoft.com/office/drawing/2014/main" id="{B4430E76-DBD2-4ECC-9FFF-F55092F80D04}"/>
                </a:ext>
              </a:extLst>
            </p:cNvPr>
            <p:cNvGrpSpPr/>
            <p:nvPr/>
          </p:nvGrpSpPr>
          <p:grpSpPr>
            <a:xfrm>
              <a:off x="4751459" y="4777390"/>
              <a:ext cx="2764525" cy="1447455"/>
              <a:chOff x="673100" y="2448335"/>
              <a:chExt cx="3039933" cy="1447455"/>
            </a:xfrm>
          </p:grpSpPr>
          <p:sp>
            <p:nvSpPr>
              <p:cNvPr id="16" name="îṣḻíḍê">
                <a:extLst>
                  <a:ext uri="{FF2B5EF4-FFF2-40B4-BE49-F238E27FC236}">
                    <a16:creationId xmlns:a16="http://schemas.microsoft.com/office/drawing/2014/main" id="{B2E3D2AE-AA56-4B32-BE5E-CAE8E34AAFDA}"/>
                  </a:ext>
                </a:extLst>
              </p:cNvPr>
              <p:cNvSpPr/>
              <p:nvPr/>
            </p:nvSpPr>
            <p:spPr bwMode="auto">
              <a:xfrm>
                <a:off x="683361" y="3039430"/>
                <a:ext cx="3029672" cy="856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请替换文字内容 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请替换文字内容 请替换文字内容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0" algn="ctr" defTabSz="914400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请替换文字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内容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7" name="íšliḓe">
                <a:extLst>
                  <a:ext uri="{FF2B5EF4-FFF2-40B4-BE49-F238E27FC236}">
                    <a16:creationId xmlns:a16="http://schemas.microsoft.com/office/drawing/2014/main" id="{AC80BBEA-552F-4F4A-A886-A14E881BFB21}"/>
                  </a:ext>
                </a:extLst>
              </p:cNvPr>
              <p:cNvSpPr txBox="1"/>
              <p:nvPr/>
            </p:nvSpPr>
            <p:spPr bwMode="auto">
              <a:xfrm>
                <a:off x="673100" y="2448335"/>
                <a:ext cx="302967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  <p:grpSp>
          <p:nvGrpSpPr>
            <p:cNvPr id="13" name="i$liḍê">
              <a:extLst>
                <a:ext uri="{FF2B5EF4-FFF2-40B4-BE49-F238E27FC236}">
                  <a16:creationId xmlns:a16="http://schemas.microsoft.com/office/drawing/2014/main" id="{EC012789-1F42-4EAE-B70E-685A1893257A}"/>
                </a:ext>
              </a:extLst>
            </p:cNvPr>
            <p:cNvGrpSpPr/>
            <p:nvPr/>
          </p:nvGrpSpPr>
          <p:grpSpPr>
            <a:xfrm>
              <a:off x="8217607" y="4777390"/>
              <a:ext cx="2783185" cy="1438125"/>
              <a:chOff x="673100" y="2448335"/>
              <a:chExt cx="3060452" cy="1438125"/>
            </a:xfrm>
          </p:grpSpPr>
          <p:sp>
            <p:nvSpPr>
              <p:cNvPr id="14" name="ïṥľíḑê">
                <a:extLst>
                  <a:ext uri="{FF2B5EF4-FFF2-40B4-BE49-F238E27FC236}">
                    <a16:creationId xmlns:a16="http://schemas.microsoft.com/office/drawing/2014/main" id="{22D2168F-9CFF-430F-A890-0DD8802FC9B8}"/>
                  </a:ext>
                </a:extLst>
              </p:cNvPr>
              <p:cNvSpPr/>
              <p:nvPr/>
            </p:nvSpPr>
            <p:spPr bwMode="auto">
              <a:xfrm>
                <a:off x="703880" y="3030100"/>
                <a:ext cx="3029672" cy="856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请替换文字内容 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>
                  <a:lnSpc>
                    <a:spcPct val="130000"/>
                  </a:lnSpc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请替换文字内容 请替换文字内容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0" algn="ctr" defTabSz="914400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请替换文字内容</a:t>
                </a:r>
                <a:endParaRPr lang="en-US" altLang="zh-CN" sz="14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íśľîḓè">
                <a:extLst>
                  <a:ext uri="{FF2B5EF4-FFF2-40B4-BE49-F238E27FC236}">
                    <a16:creationId xmlns:a16="http://schemas.microsoft.com/office/drawing/2014/main" id="{82F0BF4F-E12F-423B-B0DA-289BC597A15A}"/>
                  </a:ext>
                </a:extLst>
              </p:cNvPr>
              <p:cNvSpPr txBox="1"/>
              <p:nvPr/>
            </p:nvSpPr>
            <p:spPr bwMode="auto">
              <a:xfrm>
                <a:off x="673100" y="2448335"/>
                <a:ext cx="302967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9.jpg"/>
          <p:cNvPicPr>
            <a:picLocks noChangeAspect="1"/>
          </p:cNvPicPr>
          <p:nvPr/>
        </p:nvPicPr>
        <p:blipFill>
          <a:blip r:embed="rId2" cstate="print"/>
          <a:srcRect b="67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627" name="矩形 20"/>
          <p:cNvSpPr>
            <a:spLocks noChangeArrowheads="1"/>
          </p:cNvSpPr>
          <p:nvPr/>
        </p:nvSpPr>
        <p:spPr bwMode="auto">
          <a:xfrm>
            <a:off x="-68263" y="1798638"/>
            <a:ext cx="12260263" cy="3659187"/>
          </a:xfrm>
          <a:prstGeom prst="rect">
            <a:avLst/>
          </a:prstGeom>
          <a:solidFill>
            <a:srgbClr val="BF2121">
              <a:alpha val="47058"/>
            </a:srgb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628" name="空心弧 1"/>
          <p:cNvSpPr>
            <a:spLocks/>
          </p:cNvSpPr>
          <p:nvPr/>
        </p:nvSpPr>
        <p:spPr bwMode="auto">
          <a:xfrm rot="4300279">
            <a:off x="1388269" y="2037557"/>
            <a:ext cx="1800225" cy="1798637"/>
          </a:xfrm>
          <a:custGeom>
            <a:avLst/>
            <a:gdLst>
              <a:gd name="T0" fmla="*/ 1133505 w 1800000"/>
              <a:gd name="T1" fmla="*/ 30575 h 1800000"/>
              <a:gd name="T2" fmla="*/ 1774585 w 1800000"/>
              <a:gd name="T3" fmla="*/ 1112617 h 1800000"/>
              <a:gd name="T4" fmla="*/ 701386 w 1800000"/>
              <a:gd name="T5" fmla="*/ 1772354 h 1800000"/>
              <a:gd name="T6" fmla="*/ 18574 w 1800000"/>
              <a:gd name="T7" fmla="*/ 715963 h 1800000"/>
              <a:gd name="T8" fmla="*/ 277037 w 1800000"/>
              <a:gd name="T9" fmla="*/ 769103 h 1800000"/>
              <a:gd name="T10" fmla="*/ 759727 w 1800000"/>
              <a:gd name="T11" fmla="*/ 1515886 h 1800000"/>
              <a:gd name="T12" fmla="*/ 1518394 w 1800000"/>
              <a:gd name="T13" fmla="*/ 1049504 h 1800000"/>
              <a:gd name="T14" fmla="*/ 1065200 w 1800000"/>
              <a:gd name="T15" fmla="*/ 284587 h 1800000"/>
              <a:gd name="T16" fmla="*/ 1133505 w 1800000"/>
              <a:gd name="T17" fmla="*/ 30575 h 18000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800000" h="1800000">
                <a:moveTo>
                  <a:pt x="1132937" y="30667"/>
                </a:moveTo>
                <a:cubicBezTo>
                  <a:pt x="1606469" y="157550"/>
                  <a:pt x="1891350" y="640083"/>
                  <a:pt x="1773697" y="1115993"/>
                </a:cubicBezTo>
                <a:cubicBezTo>
                  <a:pt x="1656044" y="1591902"/>
                  <a:pt x="1179140" y="1886110"/>
                  <a:pt x="701034" y="1777732"/>
                </a:cubicBezTo>
                <a:cubicBezTo>
                  <a:pt x="222927" y="1669354"/>
                  <a:pt x="-80497" y="1198260"/>
                  <a:pt x="18566" y="718136"/>
                </a:cubicBezTo>
                <a:lnTo>
                  <a:pt x="276897" y="771437"/>
                </a:lnTo>
                <a:cubicBezTo>
                  <a:pt x="206868" y="1110846"/>
                  <a:pt x="421364" y="1443872"/>
                  <a:pt x="759347" y="1520486"/>
                </a:cubicBezTo>
                <a:cubicBezTo>
                  <a:pt x="1097330" y="1597101"/>
                  <a:pt x="1434463" y="1389119"/>
                  <a:pt x="1517634" y="1052689"/>
                </a:cubicBezTo>
                <a:cubicBezTo>
                  <a:pt x="1600805" y="716259"/>
                  <a:pt x="1399417" y="375146"/>
                  <a:pt x="1064668" y="285451"/>
                </a:cubicBezTo>
                <a:lnTo>
                  <a:pt x="1132937" y="306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29" name="椭圆 2"/>
          <p:cNvSpPr>
            <a:spLocks noChangeArrowheads="1"/>
          </p:cNvSpPr>
          <p:nvPr/>
        </p:nvSpPr>
        <p:spPr bwMode="auto">
          <a:xfrm rot="4300279">
            <a:off x="1582738" y="2230438"/>
            <a:ext cx="1411287" cy="141128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6631" name="矩形 4"/>
          <p:cNvSpPr>
            <a:spLocks noChangeArrowheads="1"/>
          </p:cNvSpPr>
          <p:nvPr/>
        </p:nvSpPr>
        <p:spPr bwMode="auto">
          <a:xfrm>
            <a:off x="1265238" y="3959225"/>
            <a:ext cx="2047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75%</a:t>
            </a:r>
            <a:endParaRPr lang="zh-CN" altLang="en-US" sz="24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6632" name="空心弧 5"/>
          <p:cNvSpPr>
            <a:spLocks/>
          </p:cNvSpPr>
          <p:nvPr/>
        </p:nvSpPr>
        <p:spPr bwMode="auto">
          <a:xfrm rot="4300279">
            <a:off x="5096669" y="2037557"/>
            <a:ext cx="1800225" cy="1798637"/>
          </a:xfrm>
          <a:custGeom>
            <a:avLst/>
            <a:gdLst>
              <a:gd name="T0" fmla="*/ 1133505 w 1800000"/>
              <a:gd name="T1" fmla="*/ 30575 h 1800000"/>
              <a:gd name="T2" fmla="*/ 1800826 w 1800000"/>
              <a:gd name="T3" fmla="*/ 885762 h 1800000"/>
              <a:gd name="T4" fmla="*/ 1155749 w 1800000"/>
              <a:gd name="T5" fmla="*/ 1757735 h 1800000"/>
              <a:gd name="T6" fmla="*/ 138545 w 1800000"/>
              <a:gd name="T7" fmla="*/ 1375496 h 1800000"/>
              <a:gd name="T8" fmla="*/ 310097 w 1800000"/>
              <a:gd name="T9" fmla="*/ 1267820 h 1800000"/>
              <a:gd name="T10" fmla="*/ 1098266 w 1800000"/>
              <a:gd name="T11" fmla="*/ 1563994 h 1800000"/>
              <a:gd name="T12" fmla="*/ 1598099 w 1800000"/>
              <a:gd name="T13" fmla="*/ 888354 h 1800000"/>
              <a:gd name="T14" fmla="*/ 1081029 w 1800000"/>
              <a:gd name="T15" fmla="*/ 225722 h 1800000"/>
              <a:gd name="T16" fmla="*/ 1133505 w 1800000"/>
              <a:gd name="T17" fmla="*/ 30575 h 18000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800000" h="1800000">
                <a:moveTo>
                  <a:pt x="1132937" y="30667"/>
                </a:moveTo>
                <a:cubicBezTo>
                  <a:pt x="1522259" y="134986"/>
                  <a:pt x="1794753" y="485427"/>
                  <a:pt x="1799926" y="888450"/>
                </a:cubicBezTo>
                <a:cubicBezTo>
                  <a:pt x="1805099" y="1291473"/>
                  <a:pt x="1541689" y="1648793"/>
                  <a:pt x="1155173" y="1763069"/>
                </a:cubicBezTo>
                <a:cubicBezTo>
                  <a:pt x="768657" y="1877346"/>
                  <a:pt x="353292" y="1720710"/>
                  <a:pt x="138477" y="1379670"/>
                </a:cubicBezTo>
                <a:lnTo>
                  <a:pt x="309941" y="1271667"/>
                </a:lnTo>
                <a:cubicBezTo>
                  <a:pt x="476388" y="1535919"/>
                  <a:pt x="798229" y="1657286"/>
                  <a:pt x="1097718" y="1568740"/>
                </a:cubicBezTo>
                <a:cubicBezTo>
                  <a:pt x="1397206" y="1480194"/>
                  <a:pt x="1601307" y="1203328"/>
                  <a:pt x="1597299" y="891050"/>
                </a:cubicBezTo>
                <a:cubicBezTo>
                  <a:pt x="1593291" y="578772"/>
                  <a:pt x="1382152" y="307236"/>
                  <a:pt x="1080489" y="226406"/>
                </a:cubicBezTo>
                <a:lnTo>
                  <a:pt x="1132937" y="306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33" name="椭圆 6"/>
          <p:cNvSpPr>
            <a:spLocks noChangeArrowheads="1"/>
          </p:cNvSpPr>
          <p:nvPr/>
        </p:nvSpPr>
        <p:spPr bwMode="auto">
          <a:xfrm rot="4300279">
            <a:off x="5291138" y="2230438"/>
            <a:ext cx="1411287" cy="141128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6635" name="矩形 8"/>
          <p:cNvSpPr>
            <a:spLocks noChangeArrowheads="1"/>
          </p:cNvSpPr>
          <p:nvPr/>
        </p:nvSpPr>
        <p:spPr bwMode="auto">
          <a:xfrm>
            <a:off x="4973638" y="3959225"/>
            <a:ext cx="2047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60%</a:t>
            </a:r>
            <a:endParaRPr lang="zh-CN" altLang="en-US" sz="24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6636" name="椭圆 9"/>
          <p:cNvSpPr>
            <a:spLocks noChangeArrowheads="1"/>
          </p:cNvSpPr>
          <p:nvPr/>
        </p:nvSpPr>
        <p:spPr bwMode="auto">
          <a:xfrm rot="4300279">
            <a:off x="8999538" y="2230438"/>
            <a:ext cx="1411287" cy="141128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6638" name="矩形 11"/>
          <p:cNvSpPr>
            <a:spLocks noChangeArrowheads="1"/>
          </p:cNvSpPr>
          <p:nvPr/>
        </p:nvSpPr>
        <p:spPr bwMode="auto">
          <a:xfrm>
            <a:off x="8682038" y="3959225"/>
            <a:ext cx="2047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90%</a:t>
            </a:r>
            <a:endParaRPr lang="zh-CN" altLang="en-US" sz="240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6639" name="TextBox 13"/>
          <p:cNvSpPr txBox="1">
            <a:spLocks noChangeArrowheads="1"/>
          </p:cNvSpPr>
          <p:nvPr/>
        </p:nvSpPr>
        <p:spPr bwMode="auto">
          <a:xfrm>
            <a:off x="974725" y="4551363"/>
            <a:ext cx="23383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6640" name="TextBox 13"/>
          <p:cNvSpPr txBox="1">
            <a:spLocks noChangeArrowheads="1"/>
          </p:cNvSpPr>
          <p:nvPr/>
        </p:nvSpPr>
        <p:spPr bwMode="auto">
          <a:xfrm>
            <a:off x="977900" y="4837113"/>
            <a:ext cx="2335213" cy="45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641" name="TextBox 13"/>
          <p:cNvSpPr txBox="1">
            <a:spLocks noChangeArrowheads="1"/>
          </p:cNvSpPr>
          <p:nvPr/>
        </p:nvSpPr>
        <p:spPr bwMode="auto">
          <a:xfrm>
            <a:off x="4749800" y="4551363"/>
            <a:ext cx="23383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6642" name="TextBox 13"/>
          <p:cNvSpPr txBox="1">
            <a:spLocks noChangeArrowheads="1"/>
          </p:cNvSpPr>
          <p:nvPr/>
        </p:nvSpPr>
        <p:spPr bwMode="auto">
          <a:xfrm>
            <a:off x="4754563" y="4837113"/>
            <a:ext cx="2333625" cy="45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643" name="TextBox 13"/>
          <p:cNvSpPr txBox="1">
            <a:spLocks noChangeArrowheads="1"/>
          </p:cNvSpPr>
          <p:nvPr/>
        </p:nvSpPr>
        <p:spPr bwMode="auto">
          <a:xfrm>
            <a:off x="8509000" y="4837113"/>
            <a:ext cx="2333625" cy="45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644" name="空心弧 19"/>
          <p:cNvSpPr>
            <a:spLocks/>
          </p:cNvSpPr>
          <p:nvPr/>
        </p:nvSpPr>
        <p:spPr bwMode="auto">
          <a:xfrm rot="4300279">
            <a:off x="8805069" y="2037557"/>
            <a:ext cx="1800225" cy="1798637"/>
          </a:xfrm>
          <a:custGeom>
            <a:avLst/>
            <a:gdLst>
              <a:gd name="T0" fmla="*/ 108581 w 1800000"/>
              <a:gd name="T1" fmla="*/ 470125 h 1800000"/>
              <a:gd name="T2" fmla="*/ 1227845 w 1800000"/>
              <a:gd name="T3" fmla="*/ 61410 h 1800000"/>
              <a:gd name="T4" fmla="*/ 1773335 w 1800000"/>
              <a:gd name="T5" fmla="*/ 1117598 h 1800000"/>
              <a:gd name="T6" fmla="*/ 789046 w 1800000"/>
              <a:gd name="T7" fmla="*/ 1787659 h 1800000"/>
              <a:gd name="T8" fmla="*/ 0 w 1800000"/>
              <a:gd name="T9" fmla="*/ 897278 h 1800000"/>
              <a:gd name="T10" fmla="*/ 249712 w 1800000"/>
              <a:gd name="T11" fmla="*/ 897278 h 1800000"/>
              <a:gd name="T12" fmla="*/ 819937 w 1800000"/>
              <a:gd name="T13" fmla="*/ 1540740 h 1800000"/>
              <a:gd name="T14" fmla="*/ 1531264 w 1800000"/>
              <a:gd name="T15" fmla="*/ 1056499 h 1800000"/>
              <a:gd name="T16" fmla="*/ 1137053 w 1800000"/>
              <a:gd name="T17" fmla="*/ 293214 h 1800000"/>
              <a:gd name="T18" fmla="*/ 328181 w 1800000"/>
              <a:gd name="T19" fmla="*/ 588584 h 1800000"/>
              <a:gd name="T20" fmla="*/ 108581 w 1800000"/>
              <a:gd name="T21" fmla="*/ 470125 h 1800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00000" h="1800000">
                <a:moveTo>
                  <a:pt x="108525" y="471552"/>
                </a:moveTo>
                <a:cubicBezTo>
                  <a:pt x="324653" y="72298"/>
                  <a:pt x="804306" y="-103472"/>
                  <a:pt x="1227233" y="61598"/>
                </a:cubicBezTo>
                <a:cubicBezTo>
                  <a:pt x="1650159" y="226669"/>
                  <a:pt x="1883923" y="680890"/>
                  <a:pt x="1772447" y="1120990"/>
                </a:cubicBezTo>
                <a:cubicBezTo>
                  <a:pt x="1660970" y="1561090"/>
                  <a:pt x="1239160" y="1849255"/>
                  <a:pt x="788650" y="1793085"/>
                </a:cubicBezTo>
                <a:cubicBezTo>
                  <a:pt x="338139" y="1736915"/>
                  <a:pt x="0" y="1353999"/>
                  <a:pt x="0" y="900000"/>
                </a:cubicBezTo>
                <a:lnTo>
                  <a:pt x="249588" y="900000"/>
                </a:lnTo>
                <a:cubicBezTo>
                  <a:pt x="249588" y="1228096"/>
                  <a:pt x="493954" y="1504822"/>
                  <a:pt x="819529" y="1545415"/>
                </a:cubicBezTo>
                <a:cubicBezTo>
                  <a:pt x="1145104" y="1586008"/>
                  <a:pt x="1449938" y="1377756"/>
                  <a:pt x="1530500" y="1059705"/>
                </a:cubicBezTo>
                <a:cubicBezTo>
                  <a:pt x="1611062" y="741654"/>
                  <a:pt x="1442125" y="413397"/>
                  <a:pt x="1136485" y="294104"/>
                </a:cubicBezTo>
                <a:cubicBezTo>
                  <a:pt x="830845" y="174811"/>
                  <a:pt x="484209" y="301837"/>
                  <a:pt x="328017" y="590370"/>
                </a:cubicBezTo>
                <a:lnTo>
                  <a:pt x="108525" y="4715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5" name="TextBox 13"/>
          <p:cNvSpPr txBox="1">
            <a:spLocks noChangeArrowheads="1"/>
          </p:cNvSpPr>
          <p:nvPr/>
        </p:nvSpPr>
        <p:spPr bwMode="auto">
          <a:xfrm>
            <a:off x="8526463" y="4565650"/>
            <a:ext cx="23383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grpSp>
        <p:nvGrpSpPr>
          <p:cNvPr id="22" name="组合 7"/>
          <p:cNvGrpSpPr>
            <a:grpSpLocks/>
          </p:cNvGrpSpPr>
          <p:nvPr/>
        </p:nvGrpSpPr>
        <p:grpSpPr bwMode="auto">
          <a:xfrm>
            <a:off x="1744824" y="2381283"/>
            <a:ext cx="1096866" cy="1096866"/>
            <a:chOff x="0" y="0"/>
            <a:chExt cx="1422030" cy="1422030"/>
          </a:xfrm>
        </p:grpSpPr>
        <p:sp>
          <p:nvSpPr>
            <p:cNvPr id="24" name="Freeform 4"/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2147483646 w 250"/>
                <a:gd name="T3" fmla="*/ 2147483646 h 224"/>
                <a:gd name="T4" fmla="*/ 2147483646 w 250"/>
                <a:gd name="T5" fmla="*/ 2147483646 h 224"/>
                <a:gd name="T6" fmla="*/ 2147483646 w 250"/>
                <a:gd name="T7" fmla="*/ 2147483646 h 224"/>
                <a:gd name="T8" fmla="*/ 2147483646 w 250"/>
                <a:gd name="T9" fmla="*/ 2147483646 h 224"/>
                <a:gd name="T10" fmla="*/ 2147483646 w 250"/>
                <a:gd name="T11" fmla="*/ 2147483646 h 224"/>
                <a:gd name="T12" fmla="*/ 0 w 250"/>
                <a:gd name="T13" fmla="*/ 0 h 224"/>
                <a:gd name="T14" fmla="*/ 2147483646 w 250"/>
                <a:gd name="T15" fmla="*/ 2147483646 h 224"/>
                <a:gd name="T16" fmla="*/ 2147483646 w 250"/>
                <a:gd name="T17" fmla="*/ 2147483646 h 224"/>
                <a:gd name="T18" fmla="*/ 2147483646 w 250"/>
                <a:gd name="T19" fmla="*/ 2147483646 h 224"/>
                <a:gd name="T20" fmla="*/ 2147483646 w 250"/>
                <a:gd name="T21" fmla="*/ 2147483646 h 2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25" name="Oval 4"/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组合 7"/>
          <p:cNvGrpSpPr>
            <a:grpSpLocks/>
          </p:cNvGrpSpPr>
          <p:nvPr/>
        </p:nvGrpSpPr>
        <p:grpSpPr bwMode="auto">
          <a:xfrm>
            <a:off x="5433526" y="2412385"/>
            <a:ext cx="1096866" cy="1096866"/>
            <a:chOff x="0" y="0"/>
            <a:chExt cx="1422030" cy="1422030"/>
          </a:xfrm>
        </p:grpSpPr>
        <p:sp>
          <p:nvSpPr>
            <p:cNvPr id="33" name="Freeform 4"/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2147483646 w 250"/>
                <a:gd name="T3" fmla="*/ 2147483646 h 224"/>
                <a:gd name="T4" fmla="*/ 2147483646 w 250"/>
                <a:gd name="T5" fmla="*/ 2147483646 h 224"/>
                <a:gd name="T6" fmla="*/ 2147483646 w 250"/>
                <a:gd name="T7" fmla="*/ 2147483646 h 224"/>
                <a:gd name="T8" fmla="*/ 2147483646 w 250"/>
                <a:gd name="T9" fmla="*/ 2147483646 h 224"/>
                <a:gd name="T10" fmla="*/ 2147483646 w 250"/>
                <a:gd name="T11" fmla="*/ 2147483646 h 224"/>
                <a:gd name="T12" fmla="*/ 0 w 250"/>
                <a:gd name="T13" fmla="*/ 0 h 224"/>
                <a:gd name="T14" fmla="*/ 2147483646 w 250"/>
                <a:gd name="T15" fmla="*/ 2147483646 h 224"/>
                <a:gd name="T16" fmla="*/ 2147483646 w 250"/>
                <a:gd name="T17" fmla="*/ 2147483646 h 224"/>
                <a:gd name="T18" fmla="*/ 2147483646 w 250"/>
                <a:gd name="T19" fmla="*/ 2147483646 h 224"/>
                <a:gd name="T20" fmla="*/ 2147483646 w 250"/>
                <a:gd name="T21" fmla="*/ 2147483646 h 2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grpSp>
        <p:nvGrpSpPr>
          <p:cNvPr id="35" name="组合 7"/>
          <p:cNvGrpSpPr>
            <a:grpSpLocks/>
          </p:cNvGrpSpPr>
          <p:nvPr/>
        </p:nvGrpSpPr>
        <p:grpSpPr bwMode="auto">
          <a:xfrm>
            <a:off x="9156440" y="2384393"/>
            <a:ext cx="1096866" cy="1096866"/>
            <a:chOff x="0" y="0"/>
            <a:chExt cx="1422030" cy="1422030"/>
          </a:xfrm>
        </p:grpSpPr>
        <p:sp>
          <p:nvSpPr>
            <p:cNvPr id="36" name="Freeform 4"/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2147483646 w 250"/>
                <a:gd name="T3" fmla="*/ 2147483646 h 224"/>
                <a:gd name="T4" fmla="*/ 2147483646 w 250"/>
                <a:gd name="T5" fmla="*/ 2147483646 h 224"/>
                <a:gd name="T6" fmla="*/ 2147483646 w 250"/>
                <a:gd name="T7" fmla="*/ 2147483646 h 224"/>
                <a:gd name="T8" fmla="*/ 2147483646 w 250"/>
                <a:gd name="T9" fmla="*/ 2147483646 h 224"/>
                <a:gd name="T10" fmla="*/ 2147483646 w 250"/>
                <a:gd name="T11" fmla="*/ 2147483646 h 224"/>
                <a:gd name="T12" fmla="*/ 0 w 250"/>
                <a:gd name="T13" fmla="*/ 0 h 224"/>
                <a:gd name="T14" fmla="*/ 2147483646 w 250"/>
                <a:gd name="T15" fmla="*/ 2147483646 h 224"/>
                <a:gd name="T16" fmla="*/ 2147483646 w 250"/>
                <a:gd name="T17" fmla="*/ 2147483646 h 224"/>
                <a:gd name="T18" fmla="*/ 2147483646 w 250"/>
                <a:gd name="T19" fmla="*/ 2147483646 h 224"/>
                <a:gd name="T20" fmla="*/ 2147483646 w 250"/>
                <a:gd name="T21" fmla="*/ 2147483646 h 2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37" name="Oval 4"/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9" y="214313"/>
            <a:ext cx="1870321" cy="51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8.jpg"/>
          <p:cNvPicPr>
            <a:picLocks noChangeAspect="1"/>
          </p:cNvPicPr>
          <p:nvPr/>
        </p:nvPicPr>
        <p:blipFill>
          <a:blip r:embed="rId2" cstate="print"/>
          <a:srcRect b="4719"/>
          <a:stretch>
            <a:fillRect/>
          </a:stretch>
        </p:blipFill>
        <p:spPr>
          <a:xfrm>
            <a:off x="0" y="-886408"/>
            <a:ext cx="12192000" cy="7744408"/>
          </a:xfrm>
          <a:prstGeom prst="rect">
            <a:avLst/>
          </a:prstGeom>
        </p:spPr>
      </p:pic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0" y="4452873"/>
            <a:ext cx="12192000" cy="2405127"/>
          </a:xfrm>
          <a:prstGeom prst="rect">
            <a:avLst/>
          </a:prstGeom>
          <a:solidFill>
            <a:schemeClr val="tx1">
              <a:alpha val="62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8676" name="Rectangle 18"/>
          <p:cNvSpPr>
            <a:spLocks noChangeArrowheads="1"/>
          </p:cNvSpPr>
          <p:nvPr/>
        </p:nvSpPr>
        <p:spPr bwMode="auto">
          <a:xfrm>
            <a:off x="990851" y="4573523"/>
            <a:ext cx="2801435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endParaRPr lang="en-US" altLang="zh-CN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8677" name="Straight Connector 22"/>
          <p:cNvCxnSpPr>
            <a:cxnSpLocks noChangeShapeType="1"/>
          </p:cNvCxnSpPr>
          <p:nvPr/>
        </p:nvCxnSpPr>
        <p:spPr bwMode="auto">
          <a:xfrm>
            <a:off x="4249737" y="4573523"/>
            <a:ext cx="0" cy="1949450"/>
          </a:xfrm>
          <a:prstGeom prst="line">
            <a:avLst/>
          </a:prstGeom>
          <a:noFill/>
          <a:ln w="6350">
            <a:solidFill>
              <a:srgbClr val="BF2121"/>
            </a:solidFill>
            <a:round/>
            <a:headEnd/>
            <a:tailEnd/>
          </a:ln>
        </p:spPr>
      </p:cxnSp>
      <p:cxnSp>
        <p:nvCxnSpPr>
          <p:cNvPr id="28678" name="Straight Connector 23"/>
          <p:cNvCxnSpPr>
            <a:cxnSpLocks noChangeShapeType="1"/>
          </p:cNvCxnSpPr>
          <p:nvPr/>
        </p:nvCxnSpPr>
        <p:spPr bwMode="auto">
          <a:xfrm>
            <a:off x="7966075" y="4573523"/>
            <a:ext cx="0" cy="1949450"/>
          </a:xfrm>
          <a:prstGeom prst="line">
            <a:avLst/>
          </a:prstGeom>
          <a:noFill/>
          <a:ln w="6350">
            <a:solidFill>
              <a:srgbClr val="BF2121"/>
            </a:solidFill>
            <a:round/>
            <a:headEnd/>
            <a:tailEnd/>
          </a:ln>
        </p:spPr>
      </p:cxn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0" y="3770248"/>
            <a:ext cx="12192000" cy="681037"/>
          </a:xfrm>
          <a:prstGeom prst="rect">
            <a:avLst/>
          </a:prstGeom>
          <a:solidFill>
            <a:srgbClr val="DE5C5D">
              <a:alpha val="32000"/>
            </a:srgb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en-US" altLang="zh-CN">
              <a:solidFill>
                <a:srgbClr val="FFFFFF"/>
              </a:solidFill>
            </a:endParaRPr>
          </a:p>
        </p:txBody>
      </p:sp>
      <p:grpSp>
        <p:nvGrpSpPr>
          <p:cNvPr id="28680" name="组合 7"/>
          <p:cNvGrpSpPr>
            <a:grpSpLocks/>
          </p:cNvGrpSpPr>
          <p:nvPr/>
        </p:nvGrpSpPr>
        <p:grpSpPr bwMode="auto">
          <a:xfrm flipH="1">
            <a:off x="2108200" y="3843273"/>
            <a:ext cx="474663" cy="473075"/>
            <a:chOff x="0" y="0"/>
            <a:chExt cx="1422030" cy="1422030"/>
          </a:xfrm>
        </p:grpSpPr>
        <p:sp>
          <p:nvSpPr>
            <p:cNvPr id="28689" name="Freeform 4"/>
            <p:cNvSpPr>
              <a:spLocks noEditPoints="1"/>
            </p:cNvSpPr>
            <p:nvPr/>
          </p:nvSpPr>
          <p:spPr bwMode="auto">
            <a:xfrm>
              <a:off x="309216" y="312811"/>
              <a:ext cx="1011240" cy="906073"/>
            </a:xfrm>
            <a:custGeom>
              <a:avLst/>
              <a:gdLst>
                <a:gd name="T0" fmla="*/ 0 w 250"/>
                <a:gd name="T1" fmla="*/ 0 h 224"/>
                <a:gd name="T2" fmla="*/ 2147483646 w 250"/>
                <a:gd name="T3" fmla="*/ 2147483646 h 224"/>
                <a:gd name="T4" fmla="*/ 2147483646 w 250"/>
                <a:gd name="T5" fmla="*/ 2147483646 h 224"/>
                <a:gd name="T6" fmla="*/ 2147483646 w 250"/>
                <a:gd name="T7" fmla="*/ 2147483646 h 224"/>
                <a:gd name="T8" fmla="*/ 2147483646 w 250"/>
                <a:gd name="T9" fmla="*/ 2147483646 h 224"/>
                <a:gd name="T10" fmla="*/ 2147483646 w 250"/>
                <a:gd name="T11" fmla="*/ 2147483646 h 224"/>
                <a:gd name="T12" fmla="*/ 0 w 250"/>
                <a:gd name="T13" fmla="*/ 0 h 224"/>
                <a:gd name="T14" fmla="*/ 2147483646 w 250"/>
                <a:gd name="T15" fmla="*/ 2147483646 h 224"/>
                <a:gd name="T16" fmla="*/ 2147483646 w 250"/>
                <a:gd name="T17" fmla="*/ 2147483646 h 224"/>
                <a:gd name="T18" fmla="*/ 2147483646 w 250"/>
                <a:gd name="T19" fmla="*/ 2147483646 h 224"/>
                <a:gd name="T20" fmla="*/ 2147483646 w 250"/>
                <a:gd name="T21" fmla="*/ 2147483646 h 2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28690" name="Oval 4"/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grpSp>
        <p:nvGrpSpPr>
          <p:cNvPr id="28681" name="组合 10"/>
          <p:cNvGrpSpPr>
            <a:grpSpLocks/>
          </p:cNvGrpSpPr>
          <p:nvPr/>
        </p:nvGrpSpPr>
        <p:grpSpPr bwMode="auto">
          <a:xfrm flipH="1">
            <a:off x="5783263" y="3848035"/>
            <a:ext cx="474662" cy="474663"/>
            <a:chOff x="0" y="0"/>
            <a:chExt cx="1422030" cy="1422030"/>
          </a:xfrm>
        </p:grpSpPr>
        <p:sp>
          <p:nvSpPr>
            <p:cNvPr id="28687" name="Freeform 4"/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2147483646 w 250"/>
                <a:gd name="T3" fmla="*/ 2147483646 h 224"/>
                <a:gd name="T4" fmla="*/ 2147483646 w 250"/>
                <a:gd name="T5" fmla="*/ 2147483646 h 224"/>
                <a:gd name="T6" fmla="*/ 2147483646 w 250"/>
                <a:gd name="T7" fmla="*/ 2147483646 h 224"/>
                <a:gd name="T8" fmla="*/ 2147483646 w 250"/>
                <a:gd name="T9" fmla="*/ 2147483646 h 224"/>
                <a:gd name="T10" fmla="*/ 2147483646 w 250"/>
                <a:gd name="T11" fmla="*/ 2147483646 h 224"/>
                <a:gd name="T12" fmla="*/ 0 w 250"/>
                <a:gd name="T13" fmla="*/ 0 h 224"/>
                <a:gd name="T14" fmla="*/ 2147483646 w 250"/>
                <a:gd name="T15" fmla="*/ 2147483646 h 224"/>
                <a:gd name="T16" fmla="*/ 2147483646 w 250"/>
                <a:gd name="T17" fmla="*/ 2147483646 h 224"/>
                <a:gd name="T18" fmla="*/ 2147483646 w 250"/>
                <a:gd name="T19" fmla="*/ 2147483646 h 224"/>
                <a:gd name="T20" fmla="*/ 2147483646 w 250"/>
                <a:gd name="T21" fmla="*/ 2147483646 h 2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28688" name="Oval 4"/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grpSp>
        <p:nvGrpSpPr>
          <p:cNvPr id="28682" name="组合 13"/>
          <p:cNvGrpSpPr>
            <a:grpSpLocks/>
          </p:cNvGrpSpPr>
          <p:nvPr/>
        </p:nvGrpSpPr>
        <p:grpSpPr bwMode="auto">
          <a:xfrm flipH="1">
            <a:off x="9467850" y="3917885"/>
            <a:ext cx="474663" cy="474663"/>
            <a:chOff x="0" y="0"/>
            <a:chExt cx="1422030" cy="1422030"/>
          </a:xfrm>
        </p:grpSpPr>
        <p:sp>
          <p:nvSpPr>
            <p:cNvPr id="28685" name="Freeform 4"/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2147483646 w 250"/>
                <a:gd name="T3" fmla="*/ 2147483646 h 224"/>
                <a:gd name="T4" fmla="*/ 2147483646 w 250"/>
                <a:gd name="T5" fmla="*/ 2147483646 h 224"/>
                <a:gd name="T6" fmla="*/ 2147483646 w 250"/>
                <a:gd name="T7" fmla="*/ 2147483646 h 224"/>
                <a:gd name="T8" fmla="*/ 2147483646 w 250"/>
                <a:gd name="T9" fmla="*/ 2147483646 h 224"/>
                <a:gd name="T10" fmla="*/ 2147483646 w 250"/>
                <a:gd name="T11" fmla="*/ 2147483646 h 224"/>
                <a:gd name="T12" fmla="*/ 0 w 250"/>
                <a:gd name="T13" fmla="*/ 0 h 224"/>
                <a:gd name="T14" fmla="*/ 2147483646 w 250"/>
                <a:gd name="T15" fmla="*/ 2147483646 h 224"/>
                <a:gd name="T16" fmla="*/ 2147483646 w 250"/>
                <a:gd name="T17" fmla="*/ 2147483646 h 224"/>
                <a:gd name="T18" fmla="*/ 2147483646 w 250"/>
                <a:gd name="T19" fmla="*/ 2147483646 h 224"/>
                <a:gd name="T20" fmla="*/ 2147483646 w 250"/>
                <a:gd name="T21" fmla="*/ 2147483646 h 2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28686" name="Oval 4"/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28683" name="Rectangle 18"/>
          <p:cNvSpPr>
            <a:spLocks noChangeArrowheads="1"/>
          </p:cNvSpPr>
          <p:nvPr/>
        </p:nvSpPr>
        <p:spPr bwMode="auto">
          <a:xfrm>
            <a:off x="4864100" y="4573523"/>
            <a:ext cx="2918912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endParaRPr lang="en-US" altLang="zh-CN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684" name="Rectangle 18"/>
          <p:cNvSpPr>
            <a:spLocks noChangeArrowheads="1"/>
          </p:cNvSpPr>
          <p:nvPr/>
        </p:nvSpPr>
        <p:spPr bwMode="auto">
          <a:xfrm>
            <a:off x="8593138" y="4573523"/>
            <a:ext cx="2788736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endParaRPr lang="en-US" altLang="zh-CN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9" y="214313"/>
            <a:ext cx="1870321" cy="51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3.jpg"/>
          <p:cNvPicPr>
            <a:picLocks noChangeAspect="1"/>
          </p:cNvPicPr>
          <p:nvPr/>
        </p:nvPicPr>
        <p:blipFill>
          <a:blip r:embed="rId2" cstate="print"/>
          <a:srcRect t="148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483" name="矩形 2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4" name="矩形 23"/>
          <p:cNvSpPr>
            <a:spLocks noChangeArrowheads="1"/>
          </p:cNvSpPr>
          <p:nvPr/>
        </p:nvSpPr>
        <p:spPr bwMode="auto">
          <a:xfrm>
            <a:off x="0" y="1668463"/>
            <a:ext cx="12244388" cy="3402012"/>
          </a:xfrm>
          <a:prstGeom prst="rect">
            <a:avLst/>
          </a:prstGeom>
          <a:solidFill>
            <a:srgbClr val="BF2121">
              <a:alpha val="29000"/>
            </a:srgb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512763" y="1954213"/>
            <a:ext cx="912812" cy="828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217613" eaLnBrk="1" hangingPunct="1">
              <a:buFont typeface="Arial" pitchFamily="34" charset="0"/>
              <a:buNone/>
            </a:pPr>
            <a:r>
              <a:rPr lang="ms-MY" altLang="en-US" sz="4700" b="1">
                <a:solidFill>
                  <a:srgbClr val="333F5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01</a:t>
            </a:r>
            <a:endParaRPr lang="en-US" altLang="zh-CN" sz="4700" b="1">
              <a:solidFill>
                <a:srgbClr val="333F5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86" name="Rectangle 9"/>
          <p:cNvSpPr>
            <a:spLocks noChangeArrowheads="1"/>
          </p:cNvSpPr>
          <p:nvPr/>
        </p:nvSpPr>
        <p:spPr bwMode="auto">
          <a:xfrm>
            <a:off x="4183063" y="1954213"/>
            <a:ext cx="911225" cy="828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217613" eaLnBrk="1" hangingPunct="1">
              <a:buFont typeface="Arial" pitchFamily="34" charset="0"/>
              <a:buNone/>
            </a:pPr>
            <a:r>
              <a:rPr lang="ms-MY" altLang="en-US" sz="4700" b="1">
                <a:solidFill>
                  <a:srgbClr val="333F5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02</a:t>
            </a:r>
            <a:endParaRPr lang="en-US" altLang="zh-CN" sz="4700" b="1">
              <a:solidFill>
                <a:srgbClr val="333F5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87" name="Rectangle 12"/>
          <p:cNvSpPr>
            <a:spLocks noChangeArrowheads="1"/>
          </p:cNvSpPr>
          <p:nvPr/>
        </p:nvSpPr>
        <p:spPr bwMode="auto">
          <a:xfrm>
            <a:off x="7832725" y="1954213"/>
            <a:ext cx="912813" cy="828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217613" eaLnBrk="1" hangingPunct="1">
              <a:buFont typeface="Arial" pitchFamily="34" charset="0"/>
              <a:buNone/>
            </a:pPr>
            <a:r>
              <a:rPr lang="ms-MY" altLang="en-US" sz="4700" b="1">
                <a:solidFill>
                  <a:srgbClr val="333F5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03</a:t>
            </a:r>
            <a:endParaRPr lang="en-US" altLang="zh-CN" sz="4700" b="1">
              <a:solidFill>
                <a:srgbClr val="333F5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88" name="Rectangle 15"/>
          <p:cNvSpPr>
            <a:spLocks noChangeArrowheads="1"/>
          </p:cNvSpPr>
          <p:nvPr/>
        </p:nvSpPr>
        <p:spPr bwMode="auto">
          <a:xfrm>
            <a:off x="525463" y="3663950"/>
            <a:ext cx="912812" cy="828675"/>
          </a:xfrm>
          <a:prstGeom prst="rect">
            <a:avLst/>
          </a:prstGeom>
          <a:solidFill>
            <a:srgbClr val="0A1E2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217613" eaLnBrk="1" hangingPunct="1">
              <a:buFont typeface="Arial" pitchFamily="34" charset="0"/>
              <a:buNone/>
            </a:pPr>
            <a:r>
              <a:rPr lang="ms-MY" altLang="en-US" sz="47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04</a:t>
            </a:r>
            <a:endParaRPr lang="en-US" altLang="zh-CN" sz="47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89" name="Rectangle 18"/>
          <p:cNvSpPr>
            <a:spLocks noChangeArrowheads="1"/>
          </p:cNvSpPr>
          <p:nvPr/>
        </p:nvSpPr>
        <p:spPr bwMode="auto">
          <a:xfrm>
            <a:off x="4176713" y="3663950"/>
            <a:ext cx="912812" cy="828675"/>
          </a:xfrm>
          <a:prstGeom prst="rect">
            <a:avLst/>
          </a:prstGeom>
          <a:solidFill>
            <a:srgbClr val="0A1E2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217613" eaLnBrk="1" hangingPunct="1">
              <a:buFont typeface="Arial" pitchFamily="34" charset="0"/>
              <a:buNone/>
            </a:pPr>
            <a:r>
              <a:rPr lang="ms-MY" altLang="en-US" sz="47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05</a:t>
            </a:r>
            <a:endParaRPr lang="en-US" altLang="zh-CN" sz="47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0" name="Rectangle 21"/>
          <p:cNvSpPr>
            <a:spLocks noChangeArrowheads="1"/>
          </p:cNvSpPr>
          <p:nvPr/>
        </p:nvSpPr>
        <p:spPr bwMode="auto">
          <a:xfrm>
            <a:off x="7826375" y="3663950"/>
            <a:ext cx="912813" cy="828675"/>
          </a:xfrm>
          <a:prstGeom prst="rect">
            <a:avLst/>
          </a:prstGeom>
          <a:solidFill>
            <a:srgbClr val="0A1E2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217613" eaLnBrk="1" hangingPunct="1">
              <a:buFont typeface="Arial" pitchFamily="34" charset="0"/>
              <a:buNone/>
            </a:pPr>
            <a:r>
              <a:rPr lang="ms-MY" altLang="en-US" sz="47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06</a:t>
            </a:r>
            <a:endParaRPr lang="en-US" altLang="zh-CN" sz="4700" b="1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1" name="TextBox 13"/>
          <p:cNvSpPr txBox="1">
            <a:spLocks noChangeArrowheads="1"/>
          </p:cNvSpPr>
          <p:nvPr/>
        </p:nvSpPr>
        <p:spPr bwMode="auto">
          <a:xfrm>
            <a:off x="1609725" y="1984375"/>
            <a:ext cx="1495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2" name="TextBox 13"/>
          <p:cNvSpPr txBox="1">
            <a:spLocks noChangeArrowheads="1"/>
          </p:cNvSpPr>
          <p:nvPr/>
        </p:nvSpPr>
        <p:spPr bwMode="auto">
          <a:xfrm>
            <a:off x="1609725" y="2305050"/>
            <a:ext cx="2009775" cy="38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</a:t>
            </a:r>
            <a:r>
              <a:rPr lang="zh-CN" altLang="en-US" sz="1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5314950" y="1984375"/>
            <a:ext cx="1495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5" name="TextBox 13"/>
          <p:cNvSpPr txBox="1">
            <a:spLocks noChangeArrowheads="1"/>
          </p:cNvSpPr>
          <p:nvPr/>
        </p:nvSpPr>
        <p:spPr bwMode="auto">
          <a:xfrm>
            <a:off x="8948738" y="1984375"/>
            <a:ext cx="1495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7" name="TextBox 13"/>
          <p:cNvSpPr txBox="1">
            <a:spLocks noChangeArrowheads="1"/>
          </p:cNvSpPr>
          <p:nvPr/>
        </p:nvSpPr>
        <p:spPr bwMode="auto">
          <a:xfrm>
            <a:off x="1609725" y="3732213"/>
            <a:ext cx="19573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499" name="TextBox 13"/>
          <p:cNvSpPr txBox="1">
            <a:spLocks noChangeArrowheads="1"/>
          </p:cNvSpPr>
          <p:nvPr/>
        </p:nvSpPr>
        <p:spPr bwMode="auto">
          <a:xfrm>
            <a:off x="5314950" y="3732213"/>
            <a:ext cx="14954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501" name="TextBox 13"/>
          <p:cNvSpPr txBox="1">
            <a:spLocks noChangeArrowheads="1"/>
          </p:cNvSpPr>
          <p:nvPr/>
        </p:nvSpPr>
        <p:spPr bwMode="auto">
          <a:xfrm>
            <a:off x="8948738" y="3732213"/>
            <a:ext cx="20097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16025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添加内容</a:t>
            </a:r>
            <a:endParaRPr lang="en-US" altLang="zh-CN" sz="16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1609724" y="4078287"/>
            <a:ext cx="2009775" cy="38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</a:t>
            </a:r>
            <a:r>
              <a:rPr lang="zh-CN" altLang="en-US" sz="1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TextBox 13"/>
          <p:cNvSpPr txBox="1">
            <a:spLocks noChangeArrowheads="1"/>
          </p:cNvSpPr>
          <p:nvPr/>
        </p:nvSpPr>
        <p:spPr bwMode="auto">
          <a:xfrm>
            <a:off x="5311775" y="2300369"/>
            <a:ext cx="2009775" cy="38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</a:t>
            </a:r>
            <a:r>
              <a:rPr lang="zh-CN" altLang="en-US" sz="1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8948737" y="2275960"/>
            <a:ext cx="2009775" cy="38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</a:t>
            </a:r>
            <a:r>
              <a:rPr lang="zh-CN" altLang="en-US" sz="1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5308600" y="4029574"/>
            <a:ext cx="2009775" cy="38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</a:t>
            </a:r>
            <a:r>
              <a:rPr lang="zh-CN" altLang="en-US" sz="1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TextBox 13"/>
          <p:cNvSpPr txBox="1">
            <a:spLocks noChangeArrowheads="1"/>
          </p:cNvSpPr>
          <p:nvPr/>
        </p:nvSpPr>
        <p:spPr bwMode="auto">
          <a:xfrm>
            <a:off x="8948736" y="4032861"/>
            <a:ext cx="2009775" cy="38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请替换文字</a:t>
            </a:r>
            <a:r>
              <a:rPr lang="zh-CN" altLang="en-US" sz="1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矩形 5"/>
          <p:cNvSpPr>
            <a:spLocks noChangeArrowheads="1"/>
          </p:cNvSpPr>
          <p:nvPr/>
        </p:nvSpPr>
        <p:spPr bwMode="auto">
          <a:xfrm>
            <a:off x="2003424" y="5269973"/>
            <a:ext cx="8620125" cy="53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请替换文字内容 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换文字内容 请替换文字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 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请替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换文字内容 请替换文字内容</a:t>
            </a:r>
            <a:endParaRPr lang="en-US" altLang="zh-CN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7.jpg"/>
          <p:cNvPicPr>
            <a:picLocks noChangeAspect="1"/>
          </p:cNvPicPr>
          <p:nvPr/>
        </p:nvPicPr>
        <p:blipFill>
          <a:blip r:embed="rId2" cstate="print"/>
          <a:srcRect t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795" name="Freeform 17"/>
          <p:cNvSpPr>
            <a:spLocks/>
          </p:cNvSpPr>
          <p:nvPr/>
        </p:nvSpPr>
        <p:spPr bwMode="auto">
          <a:xfrm>
            <a:off x="0" y="1504950"/>
            <a:ext cx="12211050" cy="4395788"/>
          </a:xfrm>
          <a:custGeom>
            <a:avLst/>
            <a:gdLst>
              <a:gd name="T0" fmla="*/ 0 w 12192000"/>
              <a:gd name="T1" fmla="*/ 0 h 4395943"/>
              <a:gd name="T2" fmla="*/ 12268379 w 12192000"/>
              <a:gd name="T3" fmla="*/ 0 h 4395943"/>
              <a:gd name="T4" fmla="*/ 12268379 w 12192000"/>
              <a:gd name="T5" fmla="*/ 3378430 h 4395943"/>
              <a:gd name="T6" fmla="*/ 7215809 w 12192000"/>
              <a:gd name="T7" fmla="*/ 3378430 h 4395943"/>
              <a:gd name="T8" fmla="*/ 7200227 w 12192000"/>
              <a:gd name="T9" fmla="*/ 3532007 h 4395943"/>
              <a:gd name="T10" fmla="*/ 6134190 w 12192000"/>
              <a:gd name="T11" fmla="*/ 4395323 h 4395943"/>
              <a:gd name="T12" fmla="*/ 5068153 w 12192000"/>
              <a:gd name="T13" fmla="*/ 3532007 h 4395943"/>
              <a:gd name="T14" fmla="*/ 5052571 w 12192000"/>
              <a:gd name="T15" fmla="*/ 3378430 h 4395943"/>
              <a:gd name="T16" fmla="*/ 0 w 12192000"/>
              <a:gd name="T17" fmla="*/ 3378430 h 4395943"/>
              <a:gd name="T18" fmla="*/ 0 w 12192000"/>
              <a:gd name="T19" fmla="*/ 0 h 43959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192000" h="4395943">
                <a:moveTo>
                  <a:pt x="0" y="0"/>
                </a:moveTo>
                <a:lnTo>
                  <a:pt x="12192000" y="0"/>
                </a:lnTo>
                <a:lnTo>
                  <a:pt x="12192000" y="3378906"/>
                </a:lnTo>
                <a:lnTo>
                  <a:pt x="7170885" y="3378906"/>
                </a:lnTo>
                <a:lnTo>
                  <a:pt x="7155401" y="3532507"/>
                </a:lnTo>
                <a:cubicBezTo>
                  <a:pt x="7054567" y="4025269"/>
                  <a:pt x="6618571" y="4395943"/>
                  <a:pt x="6096000" y="4395943"/>
                </a:cubicBezTo>
                <a:cubicBezTo>
                  <a:pt x="5573429" y="4395943"/>
                  <a:pt x="5137434" y="4025269"/>
                  <a:pt x="5036600" y="3532507"/>
                </a:cubicBezTo>
                <a:lnTo>
                  <a:pt x="5021116" y="3378906"/>
                </a:lnTo>
                <a:lnTo>
                  <a:pt x="0" y="337890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9999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3796" name="Rectangle 18"/>
          <p:cNvSpPr>
            <a:spLocks noChangeArrowheads="1"/>
          </p:cNvSpPr>
          <p:nvPr/>
        </p:nvSpPr>
        <p:spPr bwMode="auto">
          <a:xfrm>
            <a:off x="0" y="957263"/>
            <a:ext cx="12192000" cy="547687"/>
          </a:xfrm>
          <a:prstGeom prst="rect">
            <a:avLst/>
          </a:prstGeom>
          <a:solidFill>
            <a:srgbClr val="BF2121">
              <a:alpha val="89803"/>
            </a:srgb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en-US" altLang="zh-CN">
              <a:solidFill>
                <a:srgbClr val="FFFFFF"/>
              </a:solidFill>
            </a:endParaRPr>
          </a:p>
        </p:txBody>
      </p:sp>
      <p:grpSp>
        <p:nvGrpSpPr>
          <p:cNvPr id="33797" name="Group 20"/>
          <p:cNvGrpSpPr>
            <a:grpSpLocks/>
          </p:cNvGrpSpPr>
          <p:nvPr/>
        </p:nvGrpSpPr>
        <p:grpSpPr bwMode="auto">
          <a:xfrm>
            <a:off x="2309812" y="2735263"/>
            <a:ext cx="2202029" cy="1329587"/>
            <a:chOff x="-1" y="0"/>
            <a:chExt cx="2202282" cy="1329071"/>
          </a:xfrm>
        </p:grpSpPr>
        <p:sp>
          <p:nvSpPr>
            <p:cNvPr id="33810" name="TextBox 51"/>
            <p:cNvSpPr txBox="1">
              <a:spLocks noChangeArrowheads="1"/>
            </p:cNvSpPr>
            <p:nvPr/>
          </p:nvSpPr>
          <p:spPr bwMode="auto">
            <a:xfrm>
              <a:off x="427413" y="0"/>
              <a:ext cx="1114536" cy="369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zh-CN" altLang="en-US" b="1" dirty="0" smtClean="0">
                  <a:solidFill>
                    <a:srgbClr val="2B2B2B"/>
                  </a:solidFill>
                  <a:latin typeface="Open Sans Light"/>
                  <a:ea typeface="Open Sans Light"/>
                  <a:cs typeface="Open Sans Light"/>
                </a:rPr>
                <a:t>添加内容</a:t>
              </a:r>
              <a:endParaRPr lang="en-US" altLang="zh-CN" b="1" dirty="0">
                <a:solidFill>
                  <a:srgbClr val="2B2B2B"/>
                </a:solidFill>
                <a:latin typeface="Open Sans Light"/>
                <a:ea typeface="Open Sans Light"/>
                <a:cs typeface="Open Sans Light"/>
              </a:endParaRPr>
            </a:p>
          </p:txBody>
        </p:sp>
        <p:sp>
          <p:nvSpPr>
            <p:cNvPr id="33811" name="Rectangle 45"/>
            <p:cNvSpPr>
              <a:spLocks noChangeArrowheads="1"/>
            </p:cNvSpPr>
            <p:nvPr/>
          </p:nvSpPr>
          <p:spPr bwMode="auto">
            <a:xfrm>
              <a:off x="-1" y="356874"/>
              <a:ext cx="2202282" cy="972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</a:t>
              </a:r>
              <a:r>
                <a:rPr lang="zh-CN" altLang="en-US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请替</a:t>
              </a: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换文字</a:t>
              </a:r>
              <a:r>
                <a:rPr lang="zh-CN" altLang="en-US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内容</a:t>
              </a:r>
              <a:endParaRPr lang="en-US" altLang="zh-CN" sz="11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请替换文字</a:t>
              </a:r>
              <a:r>
                <a:rPr lang="zh-CN" altLang="en-US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内容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798" name="Group 21"/>
          <p:cNvGrpSpPr>
            <a:grpSpLocks/>
          </p:cNvGrpSpPr>
          <p:nvPr/>
        </p:nvGrpSpPr>
        <p:grpSpPr bwMode="auto">
          <a:xfrm>
            <a:off x="5130799" y="2735263"/>
            <a:ext cx="2375805" cy="1748290"/>
            <a:chOff x="0" y="0"/>
            <a:chExt cx="1930622" cy="1747613"/>
          </a:xfrm>
        </p:grpSpPr>
        <p:sp>
          <p:nvSpPr>
            <p:cNvPr id="33808" name="TextBox 55"/>
            <p:cNvSpPr txBox="1">
              <a:spLocks noChangeArrowheads="1"/>
            </p:cNvSpPr>
            <p:nvPr/>
          </p:nvSpPr>
          <p:spPr bwMode="auto">
            <a:xfrm>
              <a:off x="411313" y="0"/>
              <a:ext cx="1114536" cy="369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zh-CN" altLang="en-US" b="1" dirty="0" smtClean="0">
                  <a:solidFill>
                    <a:srgbClr val="2B2B2B"/>
                  </a:solidFill>
                  <a:latin typeface="Open Sans Light"/>
                  <a:ea typeface="Open Sans Light"/>
                  <a:cs typeface="Open Sans Light"/>
                </a:rPr>
                <a:t>添加内容</a:t>
              </a:r>
              <a:endParaRPr lang="en-US" altLang="zh-CN" b="1" dirty="0">
                <a:solidFill>
                  <a:srgbClr val="2B2B2B"/>
                </a:solidFill>
                <a:latin typeface="Open Sans Light"/>
                <a:ea typeface="Open Sans Light"/>
                <a:cs typeface="Open Sans Light"/>
              </a:endParaRPr>
            </a:p>
          </p:txBody>
        </p:sp>
        <p:sp>
          <p:nvSpPr>
            <p:cNvPr id="33809" name="Rectangle 42"/>
            <p:cNvSpPr>
              <a:spLocks noChangeArrowheads="1"/>
            </p:cNvSpPr>
            <p:nvPr/>
          </p:nvSpPr>
          <p:spPr bwMode="auto">
            <a:xfrm>
              <a:off x="0" y="356874"/>
              <a:ext cx="1930622" cy="1390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请替换文字内容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请替换文字内容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799" name="Group 23"/>
          <p:cNvGrpSpPr>
            <a:grpSpLocks/>
          </p:cNvGrpSpPr>
          <p:nvPr/>
        </p:nvGrpSpPr>
        <p:grpSpPr bwMode="auto">
          <a:xfrm>
            <a:off x="7951788" y="2735263"/>
            <a:ext cx="2335212" cy="1748290"/>
            <a:chOff x="0" y="0"/>
            <a:chExt cx="1930622" cy="1747613"/>
          </a:xfrm>
        </p:grpSpPr>
        <p:sp>
          <p:nvSpPr>
            <p:cNvPr id="33806" name="TextBox 59"/>
            <p:cNvSpPr txBox="1">
              <a:spLocks noChangeArrowheads="1"/>
            </p:cNvSpPr>
            <p:nvPr/>
          </p:nvSpPr>
          <p:spPr bwMode="auto">
            <a:xfrm>
              <a:off x="370852" y="0"/>
              <a:ext cx="1114536" cy="369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zh-CN" altLang="en-US" b="1" dirty="0" smtClean="0">
                  <a:solidFill>
                    <a:srgbClr val="2B2B2B"/>
                  </a:solidFill>
                  <a:latin typeface="Open Sans Light"/>
                  <a:ea typeface="Open Sans Light"/>
                  <a:cs typeface="Open Sans Light"/>
                </a:rPr>
                <a:t>添加内容</a:t>
              </a:r>
              <a:endParaRPr lang="en-US" altLang="zh-CN" b="1" dirty="0">
                <a:solidFill>
                  <a:srgbClr val="2B2B2B"/>
                </a:solidFill>
                <a:latin typeface="Open Sans Light"/>
                <a:ea typeface="Open Sans Light"/>
                <a:cs typeface="Open Sans Light"/>
              </a:endParaRPr>
            </a:p>
          </p:txBody>
        </p:sp>
        <p:sp>
          <p:nvSpPr>
            <p:cNvPr id="33807" name="Rectangle 39"/>
            <p:cNvSpPr>
              <a:spLocks noChangeArrowheads="1"/>
            </p:cNvSpPr>
            <p:nvPr/>
          </p:nvSpPr>
          <p:spPr bwMode="auto">
            <a:xfrm>
              <a:off x="0" y="356874"/>
              <a:ext cx="1930622" cy="1390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请替换文字内容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30000"/>
                </a:lnSpc>
                <a:spcAft>
                  <a:spcPts val="0"/>
                </a:spcAft>
                <a:defRPr/>
              </a:pPr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请替换文字内容 请替换文字内容</a:t>
              </a:r>
              <a:endParaRPr lang="en-US" altLang="zh-CN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800" name="组合 13"/>
          <p:cNvGrpSpPr>
            <a:grpSpLocks/>
          </p:cNvGrpSpPr>
          <p:nvPr/>
        </p:nvGrpSpPr>
        <p:grpSpPr bwMode="auto">
          <a:xfrm>
            <a:off x="5394325" y="4148079"/>
            <a:ext cx="1422400" cy="1420813"/>
            <a:chOff x="0" y="0"/>
            <a:chExt cx="1422030" cy="1422030"/>
          </a:xfrm>
        </p:grpSpPr>
        <p:sp>
          <p:nvSpPr>
            <p:cNvPr id="33804" name="Freeform 4"/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2147483646 w 250"/>
                <a:gd name="T3" fmla="*/ 2147483646 h 224"/>
                <a:gd name="T4" fmla="*/ 2147483646 w 250"/>
                <a:gd name="T5" fmla="*/ 2147483646 h 224"/>
                <a:gd name="T6" fmla="*/ 2147483646 w 250"/>
                <a:gd name="T7" fmla="*/ 2147483646 h 224"/>
                <a:gd name="T8" fmla="*/ 2147483646 w 250"/>
                <a:gd name="T9" fmla="*/ 2147483646 h 224"/>
                <a:gd name="T10" fmla="*/ 2147483646 w 250"/>
                <a:gd name="T11" fmla="*/ 2147483646 h 224"/>
                <a:gd name="T12" fmla="*/ 0 w 250"/>
                <a:gd name="T13" fmla="*/ 0 h 224"/>
                <a:gd name="T14" fmla="*/ 2147483646 w 250"/>
                <a:gd name="T15" fmla="*/ 2147483646 h 224"/>
                <a:gd name="T16" fmla="*/ 2147483646 w 250"/>
                <a:gd name="T17" fmla="*/ 2147483646 h 224"/>
                <a:gd name="T18" fmla="*/ 2147483646 w 250"/>
                <a:gd name="T19" fmla="*/ 2147483646 h 224"/>
                <a:gd name="T20" fmla="*/ 2147483646 w 250"/>
                <a:gd name="T21" fmla="*/ 2147483646 h 2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rgbClr val="2B2B2B"/>
            </a:solidFill>
            <a:ln w="9525" cmpd="sng">
              <a:solidFill>
                <a:srgbClr val="2B2B2B"/>
              </a:solidFill>
              <a:miter lim="800000"/>
              <a:headEnd/>
              <a:tailEnd/>
            </a:ln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33805" name="Oval 4"/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>
              <a:solidFill>
                <a:srgbClr val="2B2B2B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36881" name="Freeform 160"/>
          <p:cNvSpPr>
            <a:spLocks/>
          </p:cNvSpPr>
          <p:nvPr/>
        </p:nvSpPr>
        <p:spPr bwMode="auto">
          <a:xfrm>
            <a:off x="2921000" y="1974850"/>
            <a:ext cx="546100" cy="471488"/>
          </a:xfrm>
          <a:custGeom>
            <a:avLst/>
            <a:gdLst>
              <a:gd name="T0" fmla="*/ 2147483646 w 461"/>
              <a:gd name="T1" fmla="*/ 2147483646 h 400"/>
              <a:gd name="T2" fmla="*/ 2147483646 w 461"/>
              <a:gd name="T3" fmla="*/ 2147483646 h 400"/>
              <a:gd name="T4" fmla="*/ 2147483646 w 461"/>
              <a:gd name="T5" fmla="*/ 2147483646 h 400"/>
              <a:gd name="T6" fmla="*/ 2147483646 w 461"/>
              <a:gd name="T7" fmla="*/ 2147483646 h 400"/>
              <a:gd name="T8" fmla="*/ 2147483646 w 461"/>
              <a:gd name="T9" fmla="*/ 2147483646 h 400"/>
              <a:gd name="T10" fmla="*/ 2147483646 w 461"/>
              <a:gd name="T11" fmla="*/ 2147483646 h 400"/>
              <a:gd name="T12" fmla="*/ 2147483646 w 461"/>
              <a:gd name="T13" fmla="*/ 2147483646 h 400"/>
              <a:gd name="T14" fmla="*/ 2147483646 w 461"/>
              <a:gd name="T15" fmla="*/ 2147483646 h 400"/>
              <a:gd name="T16" fmla="*/ 2147483646 w 461"/>
              <a:gd name="T17" fmla="*/ 2147483646 h 400"/>
              <a:gd name="T18" fmla="*/ 2147483646 w 461"/>
              <a:gd name="T19" fmla="*/ 2147483646 h 400"/>
              <a:gd name="T20" fmla="*/ 2147483646 w 461"/>
              <a:gd name="T21" fmla="*/ 2147483646 h 400"/>
              <a:gd name="T22" fmla="*/ 2147483646 w 461"/>
              <a:gd name="T23" fmla="*/ 2147483646 h 400"/>
              <a:gd name="T24" fmla="*/ 2147483646 w 461"/>
              <a:gd name="T25" fmla="*/ 2147483646 h 400"/>
              <a:gd name="T26" fmla="*/ 2147483646 w 461"/>
              <a:gd name="T27" fmla="*/ 2147483646 h 400"/>
              <a:gd name="T28" fmla="*/ 2147483646 w 461"/>
              <a:gd name="T29" fmla="*/ 2147483646 h 400"/>
              <a:gd name="T30" fmla="*/ 2147483646 w 461"/>
              <a:gd name="T31" fmla="*/ 2147483646 h 400"/>
              <a:gd name="T32" fmla="*/ 2147483646 w 461"/>
              <a:gd name="T33" fmla="*/ 2147483646 h 400"/>
              <a:gd name="T34" fmla="*/ 2147483646 w 461"/>
              <a:gd name="T35" fmla="*/ 2147483646 h 400"/>
              <a:gd name="T36" fmla="*/ 2147483646 w 461"/>
              <a:gd name="T37" fmla="*/ 2147483646 h 400"/>
              <a:gd name="T38" fmla="*/ 2147483646 w 461"/>
              <a:gd name="T39" fmla="*/ 2147483646 h 400"/>
              <a:gd name="T40" fmla="*/ 2147483646 w 461"/>
              <a:gd name="T41" fmla="*/ 2147483646 h 400"/>
              <a:gd name="T42" fmla="*/ 2147483646 w 461"/>
              <a:gd name="T43" fmla="*/ 2147483646 h 400"/>
              <a:gd name="T44" fmla="*/ 2147483646 w 461"/>
              <a:gd name="T45" fmla="*/ 2147483646 h 400"/>
              <a:gd name="T46" fmla="*/ 2147483646 w 461"/>
              <a:gd name="T47" fmla="*/ 2147483646 h 400"/>
              <a:gd name="T48" fmla="*/ 2147483646 w 461"/>
              <a:gd name="T49" fmla="*/ 2147483646 h 400"/>
              <a:gd name="T50" fmla="*/ 2147483646 w 461"/>
              <a:gd name="T51" fmla="*/ 2147483646 h 400"/>
              <a:gd name="T52" fmla="*/ 2147483646 w 461"/>
              <a:gd name="T53" fmla="*/ 2147483646 h 400"/>
              <a:gd name="T54" fmla="*/ 2147483646 w 461"/>
              <a:gd name="T55" fmla="*/ 2147483646 h 400"/>
              <a:gd name="T56" fmla="*/ 2147483646 w 461"/>
              <a:gd name="T57" fmla="*/ 2147483646 h 400"/>
              <a:gd name="T58" fmla="*/ 2147483646 w 461"/>
              <a:gd name="T59" fmla="*/ 2147483646 h 400"/>
              <a:gd name="T60" fmla="*/ 2147483646 w 461"/>
              <a:gd name="T61" fmla="*/ 2147483646 h 400"/>
              <a:gd name="T62" fmla="*/ 2147483646 w 461"/>
              <a:gd name="T63" fmla="*/ 2147483646 h 400"/>
              <a:gd name="T64" fmla="*/ 2147483646 w 461"/>
              <a:gd name="T65" fmla="*/ 2147483646 h 4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61" h="400">
                <a:moveTo>
                  <a:pt x="44" y="124"/>
                </a:moveTo>
                <a:lnTo>
                  <a:pt x="44" y="124"/>
                </a:lnTo>
                <a:cubicBezTo>
                  <a:pt x="88" y="89"/>
                  <a:pt x="124" y="62"/>
                  <a:pt x="221" y="106"/>
                </a:cubicBezTo>
                <a:cubicBezTo>
                  <a:pt x="266" y="133"/>
                  <a:pt x="301" y="142"/>
                  <a:pt x="328" y="142"/>
                </a:cubicBezTo>
                <a:cubicBezTo>
                  <a:pt x="381" y="142"/>
                  <a:pt x="416" y="115"/>
                  <a:pt x="443" y="89"/>
                </a:cubicBezTo>
                <a:cubicBezTo>
                  <a:pt x="451" y="80"/>
                  <a:pt x="460" y="62"/>
                  <a:pt x="451" y="53"/>
                </a:cubicBezTo>
                <a:cubicBezTo>
                  <a:pt x="443" y="44"/>
                  <a:pt x="425" y="44"/>
                  <a:pt x="416" y="53"/>
                </a:cubicBezTo>
                <a:cubicBezTo>
                  <a:pt x="372" y="89"/>
                  <a:pt x="337" y="115"/>
                  <a:pt x="239" y="62"/>
                </a:cubicBezTo>
                <a:cubicBezTo>
                  <a:pt x="124" y="0"/>
                  <a:pt x="62" y="44"/>
                  <a:pt x="18" y="89"/>
                </a:cubicBezTo>
                <a:cubicBezTo>
                  <a:pt x="9" y="97"/>
                  <a:pt x="0" y="115"/>
                  <a:pt x="9" y="124"/>
                </a:cubicBezTo>
                <a:cubicBezTo>
                  <a:pt x="18" y="133"/>
                  <a:pt x="35" y="133"/>
                  <a:pt x="44" y="124"/>
                </a:cubicBezTo>
                <a:close/>
                <a:moveTo>
                  <a:pt x="416" y="178"/>
                </a:moveTo>
                <a:lnTo>
                  <a:pt x="416" y="178"/>
                </a:lnTo>
                <a:cubicBezTo>
                  <a:pt x="372" y="213"/>
                  <a:pt x="337" y="248"/>
                  <a:pt x="239" y="195"/>
                </a:cubicBezTo>
                <a:cubicBezTo>
                  <a:pt x="124" y="124"/>
                  <a:pt x="62" y="178"/>
                  <a:pt x="18" y="213"/>
                </a:cubicBezTo>
                <a:cubicBezTo>
                  <a:pt x="9" y="222"/>
                  <a:pt x="0" y="240"/>
                  <a:pt x="9" y="248"/>
                </a:cubicBezTo>
                <a:cubicBezTo>
                  <a:pt x="18" y="257"/>
                  <a:pt x="35" y="257"/>
                  <a:pt x="44" y="248"/>
                </a:cubicBezTo>
                <a:cubicBezTo>
                  <a:pt x="88" y="213"/>
                  <a:pt x="124" y="187"/>
                  <a:pt x="221" y="240"/>
                </a:cubicBezTo>
                <a:cubicBezTo>
                  <a:pt x="266" y="266"/>
                  <a:pt x="301" y="275"/>
                  <a:pt x="328" y="275"/>
                </a:cubicBezTo>
                <a:cubicBezTo>
                  <a:pt x="381" y="275"/>
                  <a:pt x="416" y="240"/>
                  <a:pt x="443" y="222"/>
                </a:cubicBezTo>
                <a:cubicBezTo>
                  <a:pt x="451" y="213"/>
                  <a:pt x="460" y="195"/>
                  <a:pt x="451" y="187"/>
                </a:cubicBezTo>
                <a:cubicBezTo>
                  <a:pt x="443" y="168"/>
                  <a:pt x="425" y="168"/>
                  <a:pt x="416" y="178"/>
                </a:cubicBezTo>
                <a:close/>
                <a:moveTo>
                  <a:pt x="416" y="302"/>
                </a:moveTo>
                <a:lnTo>
                  <a:pt x="416" y="302"/>
                </a:lnTo>
                <a:cubicBezTo>
                  <a:pt x="372" y="346"/>
                  <a:pt x="337" y="372"/>
                  <a:pt x="239" y="319"/>
                </a:cubicBezTo>
                <a:cubicBezTo>
                  <a:pt x="124" y="248"/>
                  <a:pt x="62" y="302"/>
                  <a:pt x="18" y="337"/>
                </a:cubicBezTo>
                <a:cubicBezTo>
                  <a:pt x="9" y="346"/>
                  <a:pt x="0" y="363"/>
                  <a:pt x="9" y="372"/>
                </a:cubicBezTo>
                <a:cubicBezTo>
                  <a:pt x="18" y="390"/>
                  <a:pt x="35" y="390"/>
                  <a:pt x="44" y="381"/>
                </a:cubicBezTo>
                <a:cubicBezTo>
                  <a:pt x="88" y="337"/>
                  <a:pt x="124" y="310"/>
                  <a:pt x="221" y="363"/>
                </a:cubicBezTo>
                <a:cubicBezTo>
                  <a:pt x="266" y="390"/>
                  <a:pt x="301" y="399"/>
                  <a:pt x="328" y="399"/>
                </a:cubicBezTo>
                <a:cubicBezTo>
                  <a:pt x="381" y="399"/>
                  <a:pt x="416" y="372"/>
                  <a:pt x="443" y="346"/>
                </a:cubicBezTo>
                <a:cubicBezTo>
                  <a:pt x="451" y="337"/>
                  <a:pt x="460" y="319"/>
                  <a:pt x="451" y="310"/>
                </a:cubicBezTo>
                <a:cubicBezTo>
                  <a:pt x="443" y="302"/>
                  <a:pt x="425" y="293"/>
                  <a:pt x="416" y="302"/>
                </a:cubicBezTo>
                <a:close/>
              </a:path>
            </a:pathLst>
          </a:custGeom>
          <a:solidFill>
            <a:srgbClr val="2B2B2B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2" name="Freeform 28"/>
          <p:cNvSpPr>
            <a:spLocks/>
          </p:cNvSpPr>
          <p:nvPr/>
        </p:nvSpPr>
        <p:spPr bwMode="auto">
          <a:xfrm>
            <a:off x="5799138" y="1943100"/>
            <a:ext cx="614362" cy="517525"/>
          </a:xfrm>
          <a:custGeom>
            <a:avLst/>
            <a:gdLst>
              <a:gd name="T0" fmla="*/ 2147483646 w 498"/>
              <a:gd name="T1" fmla="*/ 2147483646 h 418"/>
              <a:gd name="T2" fmla="*/ 2147483646 w 498"/>
              <a:gd name="T3" fmla="*/ 2147483646 h 418"/>
              <a:gd name="T4" fmla="*/ 2147483646 w 498"/>
              <a:gd name="T5" fmla="*/ 2147483646 h 418"/>
              <a:gd name="T6" fmla="*/ 2147483646 w 498"/>
              <a:gd name="T7" fmla="*/ 2147483646 h 418"/>
              <a:gd name="T8" fmla="*/ 2147483646 w 498"/>
              <a:gd name="T9" fmla="*/ 2147483646 h 418"/>
              <a:gd name="T10" fmla="*/ 2147483646 w 498"/>
              <a:gd name="T11" fmla="*/ 2147483646 h 418"/>
              <a:gd name="T12" fmla="*/ 2147483646 w 498"/>
              <a:gd name="T13" fmla="*/ 2147483646 h 418"/>
              <a:gd name="T14" fmla="*/ 2147483646 w 498"/>
              <a:gd name="T15" fmla="*/ 2147483646 h 418"/>
              <a:gd name="T16" fmla="*/ 2147483646 w 498"/>
              <a:gd name="T17" fmla="*/ 2147483646 h 418"/>
              <a:gd name="T18" fmla="*/ 2147483646 w 498"/>
              <a:gd name="T19" fmla="*/ 2147483646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2B2B2B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83" name="Freeform 135"/>
          <p:cNvSpPr>
            <a:spLocks/>
          </p:cNvSpPr>
          <p:nvPr/>
        </p:nvSpPr>
        <p:spPr bwMode="auto">
          <a:xfrm>
            <a:off x="8602663" y="1990725"/>
            <a:ext cx="403225" cy="512763"/>
          </a:xfrm>
          <a:custGeom>
            <a:avLst/>
            <a:gdLst>
              <a:gd name="T0" fmla="*/ 2147483646 w 356"/>
              <a:gd name="T1" fmla="*/ 0 h 453"/>
              <a:gd name="T2" fmla="*/ 2147483646 w 356"/>
              <a:gd name="T3" fmla="*/ 0 h 453"/>
              <a:gd name="T4" fmla="*/ 2147483646 w 356"/>
              <a:gd name="T5" fmla="*/ 0 h 453"/>
              <a:gd name="T6" fmla="*/ 0 w 356"/>
              <a:gd name="T7" fmla="*/ 2147483646 h 453"/>
              <a:gd name="T8" fmla="*/ 0 w 356"/>
              <a:gd name="T9" fmla="*/ 2147483646 h 453"/>
              <a:gd name="T10" fmla="*/ 2147483646 w 356"/>
              <a:gd name="T11" fmla="*/ 2147483646 h 453"/>
              <a:gd name="T12" fmla="*/ 2147483646 w 356"/>
              <a:gd name="T13" fmla="*/ 2147483646 h 453"/>
              <a:gd name="T14" fmla="*/ 2147483646 w 356"/>
              <a:gd name="T15" fmla="*/ 2147483646 h 453"/>
              <a:gd name="T16" fmla="*/ 2147483646 w 356"/>
              <a:gd name="T17" fmla="*/ 2147483646 h 453"/>
              <a:gd name="T18" fmla="*/ 2147483646 w 356"/>
              <a:gd name="T19" fmla="*/ 0 h 453"/>
              <a:gd name="T20" fmla="*/ 2147483646 w 356"/>
              <a:gd name="T21" fmla="*/ 2147483646 h 453"/>
              <a:gd name="T22" fmla="*/ 2147483646 w 356"/>
              <a:gd name="T23" fmla="*/ 2147483646 h 453"/>
              <a:gd name="T24" fmla="*/ 2147483646 w 356"/>
              <a:gd name="T25" fmla="*/ 2147483646 h 453"/>
              <a:gd name="T26" fmla="*/ 2147483646 w 356"/>
              <a:gd name="T27" fmla="*/ 2147483646 h 453"/>
              <a:gd name="T28" fmla="*/ 2147483646 w 356"/>
              <a:gd name="T29" fmla="*/ 2147483646 h 453"/>
              <a:gd name="T30" fmla="*/ 2147483646 w 356"/>
              <a:gd name="T31" fmla="*/ 2147483646 h 45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56" h="453">
                <a:moveTo>
                  <a:pt x="302" y="0"/>
                </a:moveTo>
                <a:lnTo>
                  <a:pt x="302" y="0"/>
                </a:lnTo>
                <a:cubicBezTo>
                  <a:pt x="53" y="0"/>
                  <a:pt x="53" y="0"/>
                  <a:pt x="53" y="0"/>
                </a:cubicBezTo>
                <a:cubicBezTo>
                  <a:pt x="27" y="0"/>
                  <a:pt x="0" y="27"/>
                  <a:pt x="0" y="5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6"/>
                  <a:pt x="27" y="452"/>
                  <a:pt x="53" y="452"/>
                </a:cubicBezTo>
                <a:cubicBezTo>
                  <a:pt x="302" y="452"/>
                  <a:pt x="302" y="452"/>
                  <a:pt x="302" y="452"/>
                </a:cubicBezTo>
                <a:cubicBezTo>
                  <a:pt x="328" y="452"/>
                  <a:pt x="355" y="426"/>
                  <a:pt x="355" y="399"/>
                </a:cubicBezTo>
                <a:cubicBezTo>
                  <a:pt x="355" y="54"/>
                  <a:pt x="355" y="54"/>
                  <a:pt x="355" y="54"/>
                </a:cubicBezTo>
                <a:cubicBezTo>
                  <a:pt x="355" y="27"/>
                  <a:pt x="328" y="0"/>
                  <a:pt x="302" y="0"/>
                </a:cubicBezTo>
                <a:close/>
                <a:moveTo>
                  <a:pt x="302" y="399"/>
                </a:moveTo>
                <a:lnTo>
                  <a:pt x="302" y="399"/>
                </a:lnTo>
                <a:cubicBezTo>
                  <a:pt x="53" y="399"/>
                  <a:pt x="53" y="399"/>
                  <a:pt x="53" y="399"/>
                </a:cubicBezTo>
                <a:cubicBezTo>
                  <a:pt x="53" y="54"/>
                  <a:pt x="53" y="54"/>
                  <a:pt x="53" y="54"/>
                </a:cubicBezTo>
                <a:cubicBezTo>
                  <a:pt x="302" y="54"/>
                  <a:pt x="302" y="54"/>
                  <a:pt x="302" y="54"/>
                </a:cubicBezTo>
                <a:lnTo>
                  <a:pt x="302" y="399"/>
                </a:lnTo>
                <a:close/>
              </a:path>
            </a:pathLst>
          </a:custGeom>
          <a:solidFill>
            <a:srgbClr val="2B2B2B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6113843"/>
            <a:ext cx="1870321" cy="518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1" grpId="0" animBg="1"/>
      <p:bldP spid="36882" grpId="0" animBg="1"/>
      <p:bldP spid="3688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9887"/>
</p:tagLst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</TotalTime>
  <Pages>0</Pages>
  <Words>523</Words>
  <Characters>0</Characters>
  <Application>Microsoft Office PowerPoint</Application>
  <DocSecurity>0</DocSecurity>
  <PresentationFormat>宽屏</PresentationFormat>
  <Lines>0</Lines>
  <Paragraphs>118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12</vt:i4>
      </vt:variant>
    </vt:vector>
  </HeadingPairs>
  <TitlesOfParts>
    <vt:vector size="36" baseType="lpstr">
      <vt:lpstr>微软雅黑</vt:lpstr>
      <vt:lpstr>Open Sans Light</vt:lpstr>
      <vt:lpstr>张海山锐谐体</vt:lpstr>
      <vt:lpstr>微软雅黑 Light</vt:lpstr>
      <vt:lpstr>Impact</vt:lpstr>
      <vt:lpstr>Arial</vt:lpstr>
      <vt:lpstr>方正兰亭超细黑简体</vt:lpstr>
      <vt:lpstr>迷你简菱心</vt:lpstr>
      <vt:lpstr>宋体</vt:lpstr>
      <vt:lpstr>Calibri Light</vt:lpstr>
      <vt:lpstr>Calibri</vt:lpstr>
      <vt:lpstr>微软雅黑</vt:lpstr>
      <vt:lpstr>1_Office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Hu Peppay</cp:lastModifiedBy>
  <cp:revision>47</cp:revision>
  <dcterms:created xsi:type="dcterms:W3CDTF">2015-08-02T03:06:50Z</dcterms:created>
  <dcterms:modified xsi:type="dcterms:W3CDTF">2019-03-12T14:57:26Z</dcterms:modified>
</cp:coreProperties>
</file>